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s-ES_trad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  <a:srgbClr val="080808"/>
    <a:srgbClr val="333333"/>
    <a:srgbClr val="FF0000"/>
    <a:srgbClr val="CC0000"/>
    <a:srgbClr val="FF3300"/>
    <a:srgbClr val="FF99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27" autoAdjust="0"/>
    <p:restoredTop sz="99822" autoAdjust="0"/>
  </p:normalViewPr>
  <p:slideViewPr>
    <p:cSldViewPr>
      <p:cViewPr varScale="1">
        <p:scale>
          <a:sx n="48" d="100"/>
          <a:sy n="48" d="100"/>
        </p:scale>
        <p:origin x="-95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46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9E481A3E-FBAF-42FA-B01E-DDA0F127D8C2}" type="datetimeFigureOut">
              <a:rPr lang="es-AR"/>
              <a:pPr>
                <a:defRPr/>
              </a:pPr>
              <a:t>29/6/2016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AR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AR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D19B6E4-7F3D-4531-8EE8-8862C67F2E8C}" type="slidenum">
              <a:rPr lang="es-AR"/>
              <a:pPr>
                <a:defRPr/>
              </a:pPr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036875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39201-4AC9-4C42-ADF5-65DEBBE8867C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18656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CB196C-9D69-4131-9EB6-BF1148B7C115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77100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7079C-75C6-4BC5-BCB2-8C22B070CCD2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39436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69956-57E5-411E-ABAF-335191DEDC4D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68138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6B8977-E7F1-4EA1-9CBC-077634C8BABB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24531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4854E-90E1-44AE-BFC3-5679469DB7B3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72964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EA07B-E5DE-428A-93FB-3CDC52726F97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10799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71C0EB-2A06-4CAF-8DA6-225EE2CED068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64408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F55C8-4B38-4C0F-8D0A-609FC0D78DD9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1586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F4F1B-EEB1-47BF-B6F3-BA5CB97CA342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64728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B467FE-458F-41B7-BB73-0213E36366FE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17846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500586-44DD-4F07-9D92-F82B4D05EFC9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52323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E045F-9A31-4DE8-A3AE-07C906E6F75B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50179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46DB1D-3FDD-4054-9822-873C5F0622FD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30195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D6CD0-DAA6-4857-AC75-59D6341C4C6B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24680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90627-EB5C-44A0-8D93-A2D265D8BF3C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397368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ítulo, texto y clip multi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medios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91663-7F78-41B2-B9BD-3D7F0FBB584B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570799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F41FE-42F3-4E63-A748-77A9AE5CF779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19511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2FCEC241-299B-45D9-9DF0-004BDADCEF3F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google.com.ar/imgres?imgurl=http://www.lubbockscottishrite.org/images/kadosh_logo.gif&amp;imgrefurl=http://www.lubbockscottishrite.org/About/Degrees.aspx&amp;usg=__A71P1ZJdwixupRwUiNw56zdq2bU=&amp;h=190&amp;w=164&amp;sz=4&amp;hl=es&amp;start=13&amp;um=1&amp;itbs=1&amp;tbnid=xytbg281E9DhTM:&amp;tbnh=103&amp;tbnw=89&amp;prev=/images%3Fq%3D%2522scottish%2Brite%2522%2BKadosh%26um%3D1%26hl%3Des%26tbs%3Disch:1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568575"/>
            <a:ext cx="8610600" cy="1470025"/>
          </a:xfrm>
        </p:spPr>
        <p:txBody>
          <a:bodyPr/>
          <a:lstStyle/>
          <a:p>
            <a:pPr eaLnBrk="1" hangingPunct="1"/>
            <a:r>
              <a:rPr lang="es-AR" sz="2900" smtClean="0">
                <a:solidFill>
                  <a:schemeClr val="tx1"/>
                </a:solidFill>
              </a:rPr>
              <a:t>Gran Escocés de San Andrés</a:t>
            </a:r>
            <a:endParaRPr lang="es-ES_tradnl" sz="2900" smtClean="0">
              <a:solidFill>
                <a:schemeClr val="tx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886200"/>
            <a:ext cx="6400800" cy="1752600"/>
          </a:xfrm>
        </p:spPr>
        <p:txBody>
          <a:bodyPr/>
          <a:lstStyle/>
          <a:p>
            <a:pPr eaLnBrk="1" hangingPunct="1"/>
            <a:r>
              <a:rPr lang="es-MX" sz="2700" smtClean="0"/>
              <a:t>Miscelánea</a:t>
            </a:r>
            <a:endParaRPr lang="es-ES_tradnl" sz="2700" smtClean="0"/>
          </a:p>
        </p:txBody>
      </p:sp>
      <p:pic>
        <p:nvPicPr>
          <p:cNvPr id="2052" name="Picture 4" descr="kadosh_logo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105400"/>
            <a:ext cx="1439863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 descr="reaa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9050"/>
            <a:ext cx="1862138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Alchemy: The four Temperaments and Humors associated with the four Elements. An Alchemy artwork.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55113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>
            <a:spLocks noChangeArrowheads="1"/>
          </p:cNvSpPr>
          <p:nvPr/>
        </p:nvSpPr>
        <p:spPr bwMode="auto">
          <a:xfrm>
            <a:off x="833438" y="5943600"/>
            <a:ext cx="7777162" cy="646113"/>
          </a:xfrm>
          <a:prstGeom prst="rect">
            <a:avLst/>
          </a:prstGeom>
          <a:solidFill>
            <a:srgbClr val="33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/>
              <a:t>Los cuatro temperamentos, que corresponderían en el plano psicológico a</a:t>
            </a:r>
          </a:p>
          <a:p>
            <a:pPr eaLnBrk="1" hangingPunct="1"/>
            <a:r>
              <a:rPr lang="es-MX"/>
              <a:t>los cuatro «elementos» alquímicos</a:t>
            </a:r>
            <a:endParaRPr lang="es-AR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5" descr="frm_1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700" y="0"/>
            <a:ext cx="4914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Rectangle 6"/>
          <p:cNvSpPr>
            <a:spLocks noChangeArrowheads="1"/>
          </p:cNvSpPr>
          <p:nvPr/>
        </p:nvSpPr>
        <p:spPr bwMode="auto">
          <a:xfrm>
            <a:off x="477838" y="2286000"/>
            <a:ext cx="2798762" cy="1190625"/>
          </a:xfrm>
          <a:prstGeom prst="rect">
            <a:avLst/>
          </a:prstGeom>
          <a:solidFill>
            <a:srgbClr val="0023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s-ES" b="1"/>
              <a:t>Joya de Aprendiz de San Andrés, 4° grado del Rito Sueco, siglo XIX</a:t>
            </a:r>
            <a:endParaRPr lang="es-E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5" descr="frm_1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0"/>
            <a:ext cx="6400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Rectangle 6"/>
          <p:cNvSpPr>
            <a:spLocks noChangeArrowheads="1"/>
          </p:cNvSpPr>
          <p:nvPr/>
        </p:nvSpPr>
        <p:spPr bwMode="auto">
          <a:xfrm>
            <a:off x="477838" y="2422525"/>
            <a:ext cx="2798762" cy="915988"/>
          </a:xfrm>
          <a:prstGeom prst="rect">
            <a:avLst/>
          </a:prstGeom>
          <a:solidFill>
            <a:srgbClr val="0023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s-ES" b="1"/>
              <a:t>Joya de Maestro de San Andrés, 6° grado del Rito Sueco, siglo XX</a:t>
            </a:r>
            <a:endParaRPr lang="es-E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6"/>
          <p:cNvSpPr>
            <a:spLocks noChangeArrowheads="1"/>
          </p:cNvSpPr>
          <p:nvPr/>
        </p:nvSpPr>
        <p:spPr bwMode="auto">
          <a:xfrm>
            <a:off x="477838" y="2424113"/>
            <a:ext cx="2798762" cy="915987"/>
          </a:xfrm>
          <a:prstGeom prst="rect">
            <a:avLst/>
          </a:prstGeom>
          <a:solidFill>
            <a:srgbClr val="0023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s-ES" b="1"/>
              <a:t>Regalía de distintos grados “Escoceses” del Rito Sueco</a:t>
            </a:r>
            <a:endParaRPr lang="es-ES"/>
          </a:p>
        </p:txBody>
      </p:sp>
      <p:pic>
        <p:nvPicPr>
          <p:cNvPr id="25604" name="Picture 5" descr="frm_1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0"/>
            <a:ext cx="5032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rm_4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850" y="42863"/>
            <a:ext cx="5213350" cy="68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glnf-musee.fr/upload/miniatures/detail_certificat-GLIR.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5" y="-17463"/>
            <a:ext cx="5940425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Diseño predeterminad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1_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3">
        <a:dk1>
          <a:srgbClr val="000000"/>
        </a:dk1>
        <a:lt1>
          <a:srgbClr val="000000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14">
        <a:dk1>
          <a:srgbClr val="808080"/>
        </a:dk1>
        <a:lt1>
          <a:srgbClr val="FFFFFF"/>
        </a:lt1>
        <a:dk2>
          <a:srgbClr val="000000"/>
        </a:dk2>
        <a:lt2>
          <a:srgbClr val="000000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5">
        <a:dk1>
          <a:srgbClr val="808080"/>
        </a:dk1>
        <a:lt1>
          <a:srgbClr val="FFFFFF"/>
        </a:lt1>
        <a:dk2>
          <a:srgbClr val="000000"/>
        </a:dk2>
        <a:lt2>
          <a:srgbClr val="FFFFFF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16087</TotalTime>
  <Words>65</Words>
  <Application>Microsoft Office PowerPoint</Application>
  <PresentationFormat>On-screen Show (4:3)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1_Diseño predeterminado</vt:lpstr>
      <vt:lpstr>Gran Escocés de San Andrés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</dc:creator>
  <cp:lastModifiedBy>Emilio</cp:lastModifiedBy>
  <cp:revision>1450</cp:revision>
  <cp:lastPrinted>1601-01-01T00:00:00Z</cp:lastPrinted>
  <dcterms:created xsi:type="dcterms:W3CDTF">1601-01-01T00:00:00Z</dcterms:created>
  <dcterms:modified xsi:type="dcterms:W3CDTF">2016-06-29T20:45:42Z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