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7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6" r:id="rId17"/>
    <p:sldId id="277" r:id="rId18"/>
    <p:sldId id="275" r:id="rId19"/>
    <p:sldId id="278" r:id="rId20"/>
    <p:sldId id="279" r:id="rId21"/>
    <p:sldId id="281" r:id="rId22"/>
    <p:sldId id="282" r:id="rId23"/>
    <p:sldId id="285" r:id="rId24"/>
    <p:sldId id="283" r:id="rId25"/>
    <p:sldId id="352" r:id="rId26"/>
    <p:sldId id="312" r:id="rId27"/>
    <p:sldId id="313" r:id="rId28"/>
    <p:sldId id="314" r:id="rId29"/>
    <p:sldId id="353" r:id="rId30"/>
    <p:sldId id="311" r:id="rId31"/>
    <p:sldId id="284" r:id="rId32"/>
    <p:sldId id="286" r:id="rId33"/>
    <p:sldId id="287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322" r:id="rId42"/>
    <p:sldId id="323" r:id="rId43"/>
    <p:sldId id="324" r:id="rId44"/>
    <p:sldId id="325" r:id="rId45"/>
    <p:sldId id="326" r:id="rId46"/>
    <p:sldId id="327" r:id="rId47"/>
    <p:sldId id="328" r:id="rId48"/>
    <p:sldId id="329" r:id="rId49"/>
    <p:sldId id="330" r:id="rId50"/>
    <p:sldId id="331" r:id="rId51"/>
    <p:sldId id="332" r:id="rId52"/>
    <p:sldId id="333" r:id="rId53"/>
    <p:sldId id="334" r:id="rId54"/>
    <p:sldId id="335" r:id="rId55"/>
    <p:sldId id="336" r:id="rId56"/>
    <p:sldId id="337" r:id="rId57"/>
    <p:sldId id="338" r:id="rId58"/>
    <p:sldId id="339" r:id="rId59"/>
    <p:sldId id="288" r:id="rId60"/>
    <p:sldId id="289" r:id="rId61"/>
    <p:sldId id="340" r:id="rId62"/>
    <p:sldId id="341" r:id="rId63"/>
    <p:sldId id="291" r:id="rId64"/>
    <p:sldId id="292" r:id="rId65"/>
    <p:sldId id="293" r:id="rId66"/>
    <p:sldId id="345" r:id="rId67"/>
    <p:sldId id="294" r:id="rId68"/>
    <p:sldId id="342" r:id="rId69"/>
    <p:sldId id="295" r:id="rId70"/>
    <p:sldId id="296" r:id="rId71"/>
    <p:sldId id="297" r:id="rId72"/>
    <p:sldId id="346" r:id="rId73"/>
    <p:sldId id="298" r:id="rId74"/>
    <p:sldId id="347" r:id="rId75"/>
    <p:sldId id="299" r:id="rId76"/>
    <p:sldId id="348" r:id="rId77"/>
    <p:sldId id="300" r:id="rId78"/>
    <p:sldId id="343" r:id="rId79"/>
    <p:sldId id="301" r:id="rId80"/>
    <p:sldId id="344" r:id="rId81"/>
    <p:sldId id="302" r:id="rId82"/>
    <p:sldId id="349" r:id="rId83"/>
    <p:sldId id="303" r:id="rId84"/>
    <p:sldId id="304" r:id="rId85"/>
    <p:sldId id="350" r:id="rId86"/>
    <p:sldId id="305" r:id="rId87"/>
    <p:sldId id="306" r:id="rId88"/>
    <p:sldId id="307" r:id="rId89"/>
    <p:sldId id="351" r:id="rId90"/>
    <p:sldId id="308" r:id="rId91"/>
    <p:sldId id="290" r:id="rId92"/>
    <p:sldId id="309" r:id="rId93"/>
    <p:sldId id="310" r:id="rId94"/>
    <p:sldId id="354" r:id="rId95"/>
    <p:sldId id="355" r:id="rId96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080808"/>
    <a:srgbClr val="FF0000"/>
    <a:srgbClr val="CC0000"/>
    <a:srgbClr val="FF3300"/>
    <a:srgbClr val="336600"/>
    <a:srgbClr val="FF99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7" autoAdjust="0"/>
    <p:restoredTop sz="99822" autoAdjust="0"/>
  </p:normalViewPr>
  <p:slideViewPr>
    <p:cSldViewPr>
      <p:cViewPr varScale="1">
        <p:scale>
          <a:sx n="48" d="100"/>
          <a:sy n="48" d="100"/>
        </p:scale>
        <p:origin x="-9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6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CADDF5E-7092-4239-B64B-C72D8D2D812D}" type="datetimeFigureOut">
              <a:rPr lang="es-AR"/>
              <a:pPr>
                <a:defRPr/>
              </a:pPr>
              <a:t>29/6/2016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AR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EA014A7-D8AB-4462-8A51-56C7BC52CFD5}" type="slidenum">
              <a:rPr lang="es-AR"/>
              <a:pPr>
                <a:defRPr/>
              </a:pPr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899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29274-DA22-4D83-92D0-D4F920CB55C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571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34D27-82FD-4C18-B107-36464B9FD45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031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2578-5ACB-4584-A795-05B5C52583E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1722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17B6E-531F-41DC-96F0-3EA6CC16597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708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FC03B-5EE8-4CAE-8DEA-3A150243A3C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3564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31C64-4790-4FC2-9240-D51E882DEE0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06649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7C284-F959-4AA6-8B83-C8FEA5AE18C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304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CC731-5258-4EB5-B388-0FD748C4BC5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09979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43931-D7D1-4797-A0F8-675BDA41965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2506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70AA3-3951-43FD-BB4E-B6D025B743A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6554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73F0B-6446-47CB-AF74-FCACD3925B8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80172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5E129-4E6E-4D35-B67F-7578358358E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09970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49D41-28EE-4DB2-B2E7-C3134D35ABE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6538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711A-B54E-4F23-B5CB-32C4E8AEFAB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74597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9E263-890A-4FFC-9AFD-5F4784CC2A7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1246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5E10D-40B1-49CE-8BB7-B712CFAEF09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34920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ítulo, texto y clip multi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medios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2ACD3-82BC-4319-8892-6116491C44C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463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F8ED2548-0757-46A3-A9C1-37FE8F246AF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  <p:sldLayoutId id="2147483655" r:id="rId12"/>
    <p:sldLayoutId id="2147483654" r:id="rId13"/>
    <p:sldLayoutId id="2147483653" r:id="rId14"/>
    <p:sldLayoutId id="2147483652" r:id="rId15"/>
    <p:sldLayoutId id="2147483651" r:id="rId16"/>
    <p:sldLayoutId id="2147483650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.ar/imgres?imgurl=http://www.lubbockscottishrite.org/images/kadosh_logo.gif&amp;imgrefurl=http://www.lubbockscottishrite.org/About/Degrees.aspx&amp;usg=__A71P1ZJdwixupRwUiNw56zdq2bU=&amp;h=190&amp;w=164&amp;sz=4&amp;hl=es&amp;start=13&amp;um=1&amp;itbs=1&amp;tbnid=xytbg281E9DhTM:&amp;tbnh=103&amp;tbnw=89&amp;prev=/images%3Fq%3D%2522scottish%2Brite%2522%2BKadosh%26um%3D1%26hl%3Des%26tbs%3Disch: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492375"/>
            <a:ext cx="8610600" cy="1470025"/>
          </a:xfrm>
        </p:spPr>
        <p:txBody>
          <a:bodyPr/>
          <a:lstStyle/>
          <a:p>
            <a:pPr eaLnBrk="1" hangingPunct="1"/>
            <a:r>
              <a:rPr lang="es-AR" sz="2900" smtClean="0">
                <a:solidFill>
                  <a:schemeClr val="folHlink"/>
                </a:solidFill>
              </a:rPr>
              <a:t>Caballero del Sol</a:t>
            </a:r>
            <a:endParaRPr lang="es-ES_tradnl" sz="2900" smtClean="0">
              <a:solidFill>
                <a:schemeClr val="folHlink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/>
          <a:p>
            <a:pPr eaLnBrk="1" hangingPunct="1"/>
            <a:r>
              <a:rPr lang="es-MX" sz="2700" smtClean="0">
                <a:solidFill>
                  <a:schemeClr val="folHlink"/>
                </a:solidFill>
              </a:rPr>
              <a:t>Galería de Imágenes</a:t>
            </a:r>
            <a:endParaRPr lang="es-ES_tradnl" sz="2700" smtClean="0">
              <a:solidFill>
                <a:schemeClr val="folHlink"/>
              </a:solidFill>
            </a:endParaRPr>
          </a:p>
        </p:txBody>
      </p:sp>
      <p:pic>
        <p:nvPicPr>
          <p:cNvPr id="2052" name="Picture 4" descr="kadosh_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43986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17" descr="FM23_25-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76200"/>
            <a:ext cx="19716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25400"/>
            <a:ext cx="80772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12725" y="112713"/>
            <a:ext cx="1692275" cy="13144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sz="1600" b="1"/>
              <a:t>El Alfabeto simbólico de la “Academia de</a:t>
            </a:r>
          </a:p>
          <a:p>
            <a:pPr eaLnBrk="1" hangingPunct="1"/>
            <a:r>
              <a:rPr lang="es-AR" sz="1600" b="1"/>
              <a:t>los Verdaderos Masones”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-23813"/>
            <a:ext cx="7391400" cy="692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12725" y="112713"/>
            <a:ext cx="1692275" cy="13144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sz="1600" b="1"/>
              <a:t>Cuadro simbólico de la “Academia de</a:t>
            </a:r>
          </a:p>
          <a:p>
            <a:pPr algn="ctr" eaLnBrk="1" hangingPunct="1"/>
            <a:r>
              <a:rPr lang="es-AR" sz="1600" b="1"/>
              <a:t>los Verdaderos Masones”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590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089525" y="514350"/>
            <a:ext cx="2149475" cy="1069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sz="1600" b="1"/>
              <a:t>Joyas simbólicas de la “Academia de</a:t>
            </a:r>
          </a:p>
          <a:p>
            <a:pPr eaLnBrk="1" hangingPunct="1"/>
            <a:r>
              <a:rPr lang="es-AR" sz="1600" b="1"/>
              <a:t>los Verdaderos Masones”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0"/>
            <a:ext cx="5934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12725" y="112713"/>
            <a:ext cx="2073275" cy="5810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sz="1600" b="1"/>
              <a:t>Imagen de Jean Beauchard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8" y="0"/>
            <a:ext cx="61452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12725" y="112713"/>
            <a:ext cx="2073275" cy="5810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sz="1600" b="1"/>
              <a:t>Imagen de Jean Beauchard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5322887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12725" y="112713"/>
            <a:ext cx="2073275" cy="1069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sz="1600" b="1"/>
              <a:t>Imagen de Jean Beauchard</a:t>
            </a:r>
          </a:p>
          <a:p>
            <a:pPr eaLnBrk="1" hangingPunct="1"/>
            <a:r>
              <a:rPr lang="es-AR" sz="1600" b="1"/>
              <a:t>“Reconstruyendo </a:t>
            </a:r>
          </a:p>
          <a:p>
            <a:pPr eaLnBrk="1" hangingPunct="1"/>
            <a:r>
              <a:rPr lang="es-AR" sz="1600" b="1"/>
              <a:t>el Orden”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0"/>
            <a:ext cx="4333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12725" y="112713"/>
            <a:ext cx="2073275" cy="8255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sz="1600" b="1"/>
              <a:t>El Cuadro del grado, según Jean Beauchard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4763"/>
            <a:ext cx="86868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27432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5" descr="a6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0"/>
            <a:ext cx="446722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6200" y="1066800"/>
            <a:ext cx="22860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AR">
                <a:solidFill>
                  <a:schemeClr val="tx2"/>
                </a:solidFill>
              </a:rPr>
              <a:t>Cuadro del Grado 96 de una de las variantes del Rito de Memphis: “</a:t>
            </a:r>
            <a:r>
              <a:rPr lang="es-ES_tradnl">
                <a:solidFill>
                  <a:schemeClr val="tx2"/>
                </a:solidFill>
              </a:rPr>
              <a:t>Sublime  Patriarca Gran  Consagrador”</a:t>
            </a:r>
          </a:p>
          <a:p>
            <a:r>
              <a:rPr lang="es-AR">
                <a:solidFill>
                  <a:schemeClr val="tx2"/>
                </a:solidFill>
              </a:rPr>
              <a:t>El huevo, el Tetragrama y el OM</a:t>
            </a:r>
          </a:p>
          <a:p>
            <a:r>
              <a:rPr lang="es-AR">
                <a:solidFill>
                  <a:schemeClr val="tx2"/>
                </a:solidFill>
              </a:rPr>
              <a:t>conforman un conjunto simbólico afín el 28° Escocés.</a:t>
            </a:r>
            <a:endParaRPr lang="es-ES_tradnl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2" descr="http://i19.servimg.com/u/f19/14/11/92/84/mizrai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53975"/>
            <a:ext cx="9140825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12725" y="112713"/>
            <a:ext cx="2073275" cy="13144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sz="1600" b="1"/>
              <a:t>Cuadro general del Rito de Memphis-Mizraim, donde vemos el huevo, el caduceo, etc.</a:t>
            </a:r>
            <a:endParaRPr lang="es-ES_tradnl" sz="1600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12725" y="2579688"/>
            <a:ext cx="2073275" cy="10779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sz="1600" b="1"/>
              <a:t>«Splendor Solis: Arma Artis», por Laurie Lipton (1989)</a:t>
            </a:r>
            <a:endParaRPr lang="es-ES_tradnl" sz="1600" b="1"/>
          </a:p>
        </p:txBody>
      </p:sp>
      <p:pic>
        <p:nvPicPr>
          <p:cNvPr id="31746" name="Picture 2" descr="Laurie Lipton. Splendor Solis: Arma Artis, 1989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4837113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416.photobucket.com/albums/pp241/neetmok/ten/scotch6.jpg~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0"/>
            <a:ext cx="8807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4" descr="Plato's Univers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0"/>
            <a:ext cx="4843462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4" descr="Plato's Univers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0"/>
            <a:ext cx="4843462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4" descr="Plato's Univers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0"/>
            <a:ext cx="4843462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4" descr="Plato's Univers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0"/>
            <a:ext cx="4843462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4" descr="Plato's Univers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897438" cy="691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4" descr="Plato's Univers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843463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4" descr="Plato's Univers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0"/>
            <a:ext cx="4843462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6675" y="1620838"/>
            <a:ext cx="21431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s-AR"/>
              <a:t>Cuadro de Caballero del Sol, fin del siglo XVIII</a:t>
            </a:r>
            <a:endParaRPr lang="es-ES_tradnl"/>
          </a:p>
        </p:txBody>
      </p:sp>
      <p:pic>
        <p:nvPicPr>
          <p:cNvPr id="41988" name="Picture 4" descr="frm_0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0"/>
            <a:ext cx="5622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frm_1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0"/>
            <a:ext cx="5965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28600" y="1976438"/>
            <a:ext cx="2057400" cy="2563812"/>
          </a:xfrm>
          <a:prstGeom prst="rect">
            <a:avLst/>
          </a:prstGeom>
          <a:solidFill>
            <a:srgbClr val="002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" b="1"/>
              <a:t>Joya de Sublime Maestro de la Gran Obra,</a:t>
            </a:r>
            <a:endParaRPr lang="es-ES"/>
          </a:p>
          <a:p>
            <a:pPr algn="ctr"/>
            <a:r>
              <a:rPr lang="es-ES" b="1"/>
              <a:t>grado 30 en el Rito de Memphis-Misraïm hacia 1820</a:t>
            </a:r>
            <a:endParaRPr lang="es-ES"/>
          </a:p>
          <a:p>
            <a:pPr algn="ctr"/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ctrTitle"/>
          </p:nvPr>
        </p:nvSpPr>
        <p:spPr>
          <a:xfrm>
            <a:off x="609600" y="3025775"/>
            <a:ext cx="7772400" cy="1470025"/>
          </a:xfrm>
        </p:spPr>
        <p:txBody>
          <a:bodyPr/>
          <a:lstStyle/>
          <a:p>
            <a:r>
              <a:rPr lang="es-ES_tradnl" smtClean="0"/>
              <a:t>Imágenes del manuscrito masónico de principios del siglo XIX: «Alchymie du maçon», de François-Nicolas Noël (aprox. 1813)</a:t>
            </a:r>
            <a:br>
              <a:rPr lang="es-ES_tradnl" smtClean="0"/>
            </a:b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-12700"/>
            <a:ext cx="4867275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7" name="Picture 4" descr="frm_4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365125"/>
            <a:ext cx="9107487" cy="60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frm_4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0"/>
            <a:ext cx="482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-19050"/>
            <a:ext cx="47117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675" y="-22225"/>
            <a:ext cx="4860925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1" name="Picture 5" descr="frm_4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manuscrit maçonnique du début du XIXe siècle, l' &quot;Alchymie du maçon&quot; de François-Nicolas Noël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0"/>
            <a:ext cx="4748212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frm_4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6988"/>
            <a:ext cx="4953000" cy="691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5" y="4763"/>
            <a:ext cx="4727575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-12700"/>
            <a:ext cx="4867275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4" descr="frm_4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0"/>
            <a:ext cx="482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4" descr="frm_4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0"/>
            <a:ext cx="4727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4" descr="frm_4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0"/>
            <a:ext cx="4972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4" descr="frm_4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8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4" descr="frm_4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0"/>
            <a:ext cx="4816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6" descr="frm_4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87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3" name="Picture 5" descr="frm_4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0"/>
            <a:ext cx="4765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5" descr="frm_4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0"/>
            <a:ext cx="4778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5" descr="frm_4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0"/>
            <a:ext cx="4721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5" descr="frm_4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675" y="0"/>
            <a:ext cx="4860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5" descr="frm_4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0"/>
            <a:ext cx="4743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5" descr="frm_4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0"/>
            <a:ext cx="4857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5" descr="frm_4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8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5" descr="frm_4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0"/>
            <a:ext cx="4778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5" descr="frm_4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0"/>
            <a:ext cx="4664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5" descr="frm_4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0"/>
            <a:ext cx="4616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5" descr="frm_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0"/>
            <a:ext cx="4746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5" descr="frm_4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0"/>
            <a:ext cx="4765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5" descr="frm_4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0"/>
            <a:ext cx="482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5" descr="frm_4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0"/>
            <a:ext cx="4721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5" descr="frm_4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0"/>
            <a:ext cx="4899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3" name="Picture 5" descr="frm_4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8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frm_4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0"/>
            <a:ext cx="4765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1" name="Picture 5" descr="frm_4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0"/>
            <a:ext cx="4892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5" descr="frm_4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0"/>
            <a:ext cx="4813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Título"/>
          <p:cNvSpPr>
            <a:spLocks noGrp="1"/>
          </p:cNvSpPr>
          <p:nvPr>
            <p:ph type="ctrTitle"/>
          </p:nvPr>
        </p:nvSpPr>
        <p:spPr>
          <a:xfrm>
            <a:off x="609600" y="3025775"/>
            <a:ext cx="7772400" cy="1470025"/>
          </a:xfrm>
        </p:spPr>
        <p:txBody>
          <a:bodyPr/>
          <a:lstStyle/>
          <a:p>
            <a:r>
              <a:rPr lang="es-ES_tradnl" smtClean="0"/>
              <a:t>Imágenes del manuscrito masónico de principios del siglo XIX: «La physique du maçon», de François-Nicolas Noël (aprox. 1813)</a:t>
            </a:r>
            <a:br>
              <a:rPr lang="es-ES_tradnl" smtClean="0"/>
            </a:b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frm_4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-19050"/>
            <a:ext cx="47117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7" descr="frm_4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5" descr="frm_4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7938"/>
            <a:ext cx="488315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-7938"/>
            <a:ext cx="4872037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11113"/>
            <a:ext cx="48768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9" name="Picture 4" descr="frm_4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63" y="30163"/>
            <a:ext cx="4745037" cy="682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5" descr="frm_4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513"/>
            <a:ext cx="9144000" cy="605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0"/>
            <a:ext cx="482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22225"/>
            <a:ext cx="4876800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-7938"/>
            <a:ext cx="47180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3" name="Picture 4" descr="frm_4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-30163"/>
            <a:ext cx="4856162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7" name="Picture 4" descr="frm_4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8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1" name="Picture 5" descr="frm_4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0"/>
            <a:ext cx="4765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5" descr="frm_4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675"/>
            <a:ext cx="9144000" cy="60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4811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6" descr="frm_4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26988"/>
            <a:ext cx="4743450" cy="683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5" name="Picture 5" descr="frm_4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19050"/>
            <a:ext cx="48895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-19050"/>
            <a:ext cx="47117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9" name="Picture 5" descr="frm_4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925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63" y="11113"/>
            <a:ext cx="4884737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0"/>
            <a:ext cx="48514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87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3" name="Picture 5" descr="frm_4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738"/>
            <a:ext cx="9144000" cy="605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-28575"/>
            <a:ext cx="47053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frm_4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-19050"/>
            <a:ext cx="47117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4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39688"/>
            <a:ext cx="4848225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m_4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"/>
            <a:ext cx="48895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0"/>
            <a:ext cx="5084762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2962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441325" y="2093913"/>
            <a:ext cx="2190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AR"/>
              <a:t>“La Puerta Mágica”,</a:t>
            </a:r>
          </a:p>
          <a:p>
            <a:r>
              <a:rPr lang="es-AR"/>
              <a:t>Roma, siglo XIII</a:t>
            </a:r>
            <a:endParaRPr lang="es-ES_tradnl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0" grpId="0"/>
    </p:bldLst>
  </p:timing>
</p:sld>
</file>

<file path=ppt/theme/theme1.xml><?xml version="1.0" encoding="utf-8"?>
<a:theme xmlns:a="http://schemas.openxmlformats.org/drawingml/2006/main" name="1_Diseño predeterminado">
  <a:themeElements>
    <a:clrScheme name="1_Diseño predeterminado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3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14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13391</TotalTime>
  <Words>195</Words>
  <Application>Microsoft Office PowerPoint</Application>
  <PresentationFormat>On-screen Show (4:3)</PresentationFormat>
  <Paragraphs>26</Paragraphs>
  <Slides>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8" baseType="lpstr">
      <vt:lpstr>Arial</vt:lpstr>
      <vt:lpstr>Calibri</vt:lpstr>
      <vt:lpstr>1_Diseño predeterminado</vt:lpstr>
      <vt:lpstr>Caballero del Sol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Imágenes del manuscrito masónico de principios del siglo XIX: «Alchymie du maçon», de François-Nicolas Noël (aprox. 1813)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Imágenes del manuscrito masónico de principios del siglo XIX: «La physique du maçon», de François-Nicolas Noël (aprox. 1813)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1244</cp:revision>
  <cp:lastPrinted>1601-01-01T00:00:00Z</cp:lastPrinted>
  <dcterms:created xsi:type="dcterms:W3CDTF">1601-01-01T00:00:00Z</dcterms:created>
  <dcterms:modified xsi:type="dcterms:W3CDTF">2016-06-29T20:45:06Z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