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2"/>
  </p:notesMasterIdLst>
  <p:sldIdLst>
    <p:sldId id="550" r:id="rId2"/>
    <p:sldId id="558" r:id="rId3"/>
    <p:sldId id="551" r:id="rId4"/>
    <p:sldId id="552" r:id="rId5"/>
    <p:sldId id="553" r:id="rId6"/>
    <p:sldId id="554" r:id="rId7"/>
    <p:sldId id="555" r:id="rId8"/>
    <p:sldId id="556" r:id="rId9"/>
    <p:sldId id="557" r:id="rId10"/>
    <p:sldId id="559" r:id="rId11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CC0000"/>
    <a:srgbClr val="FF00FF"/>
    <a:srgbClr val="0000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2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D0BC8E5-2E64-40BA-9E01-E802B501297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6997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32C84-099A-4EBE-99AB-77D734CD4AD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6827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9BD2D-0CEC-4D7E-8488-89696FF84BB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018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CCDA3-74E2-4695-BEBC-8D93A13435A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543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EDF88-3ED7-4490-B230-54CF3E2D2AE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3907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2C907-B8A7-47D4-9789-16FED0A1EA6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567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96570-04C6-4D10-A26A-ECF41D60A3B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38946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9870D-0955-4663-B966-90953BF8260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377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31B63-6964-41A6-A804-30CD7854613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07480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EAB79-B505-4BBC-9604-D1B54931D3B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3338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18537-831C-4580-A11F-7743C720ED9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9629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89B96-9881-457E-A7EA-D22D5B658DD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04931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AB89E-C9AC-42BF-A224-5F286C6DA82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5989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02A11-E2EB-46C0-92F1-479A85F7766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2753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07670-D2CB-455D-B889-E256D9BA4DF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1467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D18C6-3B24-40DD-8EB6-4244DC1C2FF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5389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1EB28-9AE1-4AE1-B1AA-C5F1CD49719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488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8D9C3-4CD5-49B5-B3A4-3375D48FA34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967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A99FE04-797A-4DF6-B40E-BC3491A2DA8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ar/imgres?imgurl=http://www.lubbockscottishrite.org/images/kadosh_logo.gif&amp;imgrefurl=http://www.lubbockscottishrite.org/About/Degrees.aspx&amp;usg=__A71P1ZJdwixupRwUiNw56zdq2bU=&amp;h=190&amp;w=164&amp;sz=4&amp;hl=es&amp;start=13&amp;um=1&amp;itbs=1&amp;tbnid=xytbg281E9DhTM:&amp;tbnh=103&amp;tbnw=89&amp;prev=/images%3Fq%3D%2522scottish%2Brite%2522%2BKadosh%26um%3D1%26hl%3Des%26tbs%3Disch: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492375"/>
            <a:ext cx="8610600" cy="1470025"/>
          </a:xfrm>
        </p:spPr>
        <p:txBody>
          <a:bodyPr/>
          <a:lstStyle/>
          <a:p>
            <a:pPr eaLnBrk="1" hangingPunct="1"/>
            <a:r>
              <a:rPr lang="es-AR" sz="2900" smtClean="0">
                <a:solidFill>
                  <a:schemeClr val="tx1"/>
                </a:solidFill>
              </a:rPr>
              <a:t>Príncipe del Líbano o Caballero del Hacha Real</a:t>
            </a:r>
            <a:endParaRPr lang="es-ES_tradnl" sz="2900" smtClean="0">
              <a:solidFill>
                <a:schemeClr val="tx1"/>
              </a:solidFill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MX" sz="2700" smtClean="0"/>
              <a:t>Miscelánea</a:t>
            </a:r>
            <a:endParaRPr lang="es-ES_tradnl" sz="2700" smtClean="0"/>
          </a:p>
        </p:txBody>
      </p:sp>
      <p:pic>
        <p:nvPicPr>
          <p:cNvPr id="2052" name="Picture 11" descr="kadosh_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4398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63" name="Picture 19" descr="FM22_25-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76200"/>
            <a:ext cx="212248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ob_9672d5_22-royal-secr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575"/>
            <a:ext cx="43434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 descr="1244911438jrb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 descr="1346_12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2" descr="Imag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550"/>
            <a:ext cx="9144000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1171" name="1 Rectángulo"/>
          <p:cNvSpPr>
            <a:spLocks noChangeArrowheads="1"/>
          </p:cNvSpPr>
          <p:nvPr/>
        </p:nvSpPr>
        <p:spPr bwMode="auto">
          <a:xfrm>
            <a:off x="76200" y="1905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>
                <a:solidFill>
                  <a:schemeClr val="tx1"/>
                </a:solidFill>
              </a:rPr>
              <a:t>Tabaquero fabricado en 1835, con símbolos masónicos y carbonarios.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9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9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6" name="Picture 5" descr="newlog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3928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9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0"/>
            <a:ext cx="4545012" cy="681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609600" y="2209800"/>
            <a:ext cx="2095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Cuadro del primer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grado de la Orden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de los Leñadores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(siglo XVIII)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609600" y="2209800"/>
            <a:ext cx="18780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Cuadro de un 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grado de la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franc-carbonería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-28575"/>
            <a:ext cx="457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609600" y="2209800"/>
            <a:ext cx="18780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Cuadro de un 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grado de la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franc-carbonería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53975"/>
            <a:ext cx="4594225" cy="680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m_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166688"/>
            <a:ext cx="9272588" cy="712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5588" y="2209800"/>
            <a:ext cx="2236787" cy="369888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Diploma Carbonario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11000</TotalTime>
  <Words>50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Diseño predeterminado</vt:lpstr>
      <vt:lpstr>Príncipe del Líbano o Caballero del Hacha Real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940</cp:revision>
  <cp:lastPrinted>1601-01-01T00:00:00Z</cp:lastPrinted>
  <dcterms:created xsi:type="dcterms:W3CDTF">1601-01-01T00:00:00Z</dcterms:created>
  <dcterms:modified xsi:type="dcterms:W3CDTF">2016-06-27T14:42:19Z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