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9"/>
  </p:notesMasterIdLst>
  <p:sldIdLst>
    <p:sldId id="550" r:id="rId2"/>
    <p:sldId id="551" r:id="rId3"/>
    <p:sldId id="552" r:id="rId4"/>
    <p:sldId id="553" r:id="rId5"/>
    <p:sldId id="554" r:id="rId6"/>
    <p:sldId id="555" r:id="rId7"/>
    <p:sldId id="556" r:id="rId8"/>
  </p:sldIdLst>
  <p:sldSz cx="9144000" cy="6858000" type="screen4x3"/>
  <p:notesSz cx="6858000" cy="91440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F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FF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85" autoAdjust="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1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9D70654-33A6-4649-A69C-7402A3932C7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65732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727CC-F7F2-4A4C-94DD-19AC1B1957B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7474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A6B-A0A1-4A58-B12D-DF7453ABC7C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570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7AFF4-5745-47BC-9C77-D22969A5855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571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97EBB-E6E0-4950-9416-6AF3133D0E1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7362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042AB-6423-46B8-979A-CDD6A2EC300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3323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4C2B5-2641-4214-9D29-70C8EEBC3C3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0656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ECD5D-77FB-43AD-9331-564A5686E5F7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19731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CF98C-BDF5-45D5-92D5-241190D9C37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6032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6E1EB-E0AE-4A70-B33A-024499A654C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2741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20EB7-00A3-4AE1-B7AC-A592A19D375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7613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81768-E89B-4999-A7AF-9295207D81E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706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3556F-B0FA-4E79-B82F-0FA36D12A4B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9870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B5628-7328-42B4-B033-CF3376B70C50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732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5ADF9-3121-4FB9-822C-EC79F431B99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65490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5257D-B000-4ACD-998F-3AC06F99783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4759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982EA-ABAB-492D-90B5-E2878628F4EF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3924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E3099-D3C9-4FF1-BCDC-9FB95B23F79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0447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6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31432F7-14DB-4E25-B82E-30568074B5A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ar/imgres?imgurl=http://www.lubbockscottishrite.org/images/kadosh_logo.gif&amp;imgrefurl=http://www.lubbockscottishrite.org/About/Degrees.aspx&amp;usg=__A71P1ZJdwixupRwUiNw56zdq2bU=&amp;h=190&amp;w=164&amp;sz=4&amp;hl=es&amp;start=13&amp;um=1&amp;itbs=1&amp;tbnid=xytbg281E9DhTM:&amp;tbnh=103&amp;tbnw=89&amp;prev=/images%3Fq%3D%2522scottish%2Brite%2522%2BKadosh%26um%3D1%26hl%3Des%26tbs%3Disch: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492375"/>
            <a:ext cx="8610600" cy="1470025"/>
          </a:xfrm>
        </p:spPr>
        <p:txBody>
          <a:bodyPr/>
          <a:lstStyle/>
          <a:p>
            <a:pPr eaLnBrk="1" hangingPunct="1"/>
            <a:r>
              <a:rPr lang="es-AR" sz="2700" smtClean="0">
                <a:solidFill>
                  <a:schemeClr val="folHlink"/>
                </a:solidFill>
              </a:rPr>
              <a:t>Noaquita o Caballero Prusiano</a:t>
            </a:r>
            <a:endParaRPr lang="es-ES_tradnl" sz="2700" smtClean="0">
              <a:solidFill>
                <a:schemeClr val="folHlink"/>
              </a:solidFill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MX" sz="2700" smtClean="0">
                <a:solidFill>
                  <a:schemeClr val="folHlink"/>
                </a:solidFill>
              </a:rPr>
              <a:t>Miscelánea</a:t>
            </a:r>
            <a:endParaRPr lang="es-ES_tradnl" sz="2700" smtClean="0">
              <a:solidFill>
                <a:schemeClr val="folHlink"/>
              </a:solidFill>
            </a:endParaRPr>
          </a:p>
        </p:txBody>
      </p:sp>
      <p:pic>
        <p:nvPicPr>
          <p:cNvPr id="2052" name="Picture 11" descr="kadosh_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4398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9" name="Picture 15" descr="FM21_25-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3813"/>
            <a:ext cx="2528887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0"/>
          <p:cNvSpPr>
            <a:spLocks noChangeArrowheads="1"/>
          </p:cNvSpPr>
          <p:nvPr/>
        </p:nvSpPr>
        <p:spPr bwMode="auto">
          <a:xfrm>
            <a:off x="0" y="541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s-AR"/>
          </a:p>
        </p:txBody>
      </p:sp>
      <p:pic>
        <p:nvPicPr>
          <p:cNvPr id="46311" name="Picture 2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75" y="0"/>
            <a:ext cx="42513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541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s-AR"/>
          </a:p>
        </p:txBody>
      </p:sp>
      <p:pic>
        <p:nvPicPr>
          <p:cNvPr id="47108" name="Picture 2" descr="http://www.scottishritestore.org/products/secret_myster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-19050"/>
            <a:ext cx="7007225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541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s-AR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13" y="0"/>
            <a:ext cx="44973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33400" y="2133600"/>
            <a:ext cx="24415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FF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rgbClr val="0000FF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>
                <a:solidFill>
                  <a:schemeClr val="tx1"/>
                </a:solidFill>
              </a:rPr>
              <a:t>Cuadro de la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Masonería Andrógina,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en el que se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destaca la Torre de</a:t>
            </a:r>
          </a:p>
          <a:p>
            <a:pPr eaLnBrk="1" hangingPunct="1"/>
            <a:r>
              <a:rPr lang="es-MX">
                <a:solidFill>
                  <a:schemeClr val="tx1"/>
                </a:solidFill>
              </a:rPr>
              <a:t>Babel.</a:t>
            </a:r>
            <a:endParaRPr lang="es-A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541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s-AR"/>
          </a:p>
        </p:txBody>
      </p:sp>
      <p:pic>
        <p:nvPicPr>
          <p:cNvPr id="5" name="Picture 2" descr="http://i416.photobucket.com/albums/pp241/neetmok/ten/scotch5.jpg~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913" y="0"/>
            <a:ext cx="4611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541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s-AR"/>
          </a:p>
        </p:txBody>
      </p:sp>
      <p:pic>
        <p:nvPicPr>
          <p:cNvPr id="4" name="Picture 2" descr="http://i416.photobucket.com/albums/pp241/neetmok/ten/scotch4.jpg~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-3175"/>
            <a:ext cx="3425825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541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s-AR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224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808080"/>
        </a:dk1>
        <a:lt1>
          <a:srgbClr val="FFFFFF"/>
        </a:lt1>
        <a:dk2>
          <a:srgbClr val="00000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9723</TotalTime>
  <Words>21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Diseño predeterminado</vt:lpstr>
      <vt:lpstr>Noaquita o Caballero Prusiano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Emilio</cp:lastModifiedBy>
  <cp:revision>832</cp:revision>
  <cp:lastPrinted>1601-01-01T00:00:00Z</cp:lastPrinted>
  <dcterms:created xsi:type="dcterms:W3CDTF">1601-01-01T00:00:00Z</dcterms:created>
  <dcterms:modified xsi:type="dcterms:W3CDTF">2016-06-25T18:02:07Z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