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9"/>
  </p:notesMasterIdLst>
  <p:sldIdLst>
    <p:sldId id="550" r:id="rId2"/>
    <p:sldId id="551" r:id="rId3"/>
    <p:sldId id="552" r:id="rId4"/>
    <p:sldId id="556" r:id="rId5"/>
    <p:sldId id="553" r:id="rId6"/>
    <p:sldId id="554" r:id="rId7"/>
    <p:sldId id="555" r:id="rId8"/>
  </p:sldIdLst>
  <p:sldSz cx="9144000" cy="6858000" type="screen4x3"/>
  <p:notesSz cx="6858000" cy="9144000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00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85" autoAdjust="0"/>
  </p:normalViewPr>
  <p:slideViewPr>
    <p:cSldViewPr>
      <p:cViewPr varScale="1">
        <p:scale>
          <a:sx n="44" d="100"/>
          <a:sy n="44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19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0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8EA01E5-185A-4085-9F5B-64F7DB3E6E77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62840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5D28F-349D-41FC-ADD4-2D5834A48C0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60381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CD0CD-F5C5-45CB-B629-00535CA34431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61477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CC64B-EEDF-465D-A89D-118A0449632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55151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F92D8-80A1-4CE7-9707-97BECDA8E476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01816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E79ABE-F41C-4BEE-A70E-FB3A8B78B27C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82426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E56AA-2E88-40F1-B8B1-DC4DE340F6F6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6382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47CB1-0380-4D19-A1CE-1549E8D7392A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47536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ED55E6-48E5-43E4-B3D1-69C801D25633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16063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46279-4CA4-4DDC-937C-F66CA0832B78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27608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FA3D9-9595-4A7B-AFFB-A90B4A58C974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30606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6B66D-1D53-43F0-BD54-7102DA89DF09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61752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386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86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86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24302A3-A2D4-41AC-AC50-121F4A0434E1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79" r:id="rId2"/>
    <p:sldLayoutId id="2147483678" r:id="rId3"/>
    <p:sldLayoutId id="2147483677" r:id="rId4"/>
    <p:sldLayoutId id="2147483676" r:id="rId5"/>
    <p:sldLayoutId id="2147483675" r:id="rId6"/>
    <p:sldLayoutId id="2147483674" r:id="rId7"/>
    <p:sldLayoutId id="2147483673" r:id="rId8"/>
    <p:sldLayoutId id="2147483672" r:id="rId9"/>
    <p:sldLayoutId id="2147483671" r:id="rId10"/>
    <p:sldLayoutId id="21474836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google.com.ar/imgres?imgurl=http://www.lubbockscottishrite.org/images/kadosh_logo.gif&amp;imgrefurl=http://www.lubbockscottishrite.org/About/Degrees.aspx&amp;usg=__A71P1ZJdwixupRwUiNw56zdq2bU=&amp;h=190&amp;w=164&amp;sz=4&amp;hl=es&amp;start=13&amp;um=1&amp;itbs=1&amp;tbnid=xytbg281E9DhTM:&amp;tbnh=103&amp;tbnw=89&amp;prev=/images%3Fq%3D%2522scottish%2Brite%2522%2BKadosh%26um%3D1%26hl%3Des%26tbs%3Disch:1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492375"/>
            <a:ext cx="8610600" cy="1470025"/>
          </a:xfrm>
        </p:spPr>
        <p:txBody>
          <a:bodyPr/>
          <a:lstStyle/>
          <a:p>
            <a:pPr eaLnBrk="1" hangingPunct="1"/>
            <a:r>
              <a:rPr lang="es-AR" sz="3300" smtClean="0">
                <a:solidFill>
                  <a:schemeClr val="folHlink"/>
                </a:solidFill>
              </a:rPr>
              <a:t>Caballero Gran Pontífice o Sublime Escocés</a:t>
            </a:r>
            <a:endParaRPr lang="es-ES_tradnl" sz="3300" smtClean="0">
              <a:solidFill>
                <a:schemeClr val="folHlink"/>
              </a:solidFill>
            </a:endParaRPr>
          </a:p>
        </p:txBody>
      </p:sp>
      <p:sp>
        <p:nvSpPr>
          <p:cNvPr id="518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AR" sz="3000" smtClean="0">
                <a:solidFill>
                  <a:schemeClr val="folHlink"/>
                </a:solidFill>
              </a:rPr>
              <a:t>Miscelánea</a:t>
            </a:r>
            <a:endParaRPr lang="es-ES_tradnl" sz="3000" smtClean="0">
              <a:solidFill>
                <a:schemeClr val="folHlink"/>
              </a:solidFill>
            </a:endParaRPr>
          </a:p>
        </p:txBody>
      </p:sp>
      <p:pic>
        <p:nvPicPr>
          <p:cNvPr id="2052" name="Picture 11" descr="kadosh_log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5105400"/>
            <a:ext cx="1439863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156" name="Picture 12" descr="FM19_25-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104775"/>
            <a:ext cx="1971675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8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1888679_10203126784112356_1913167975_n.jpg (500×700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5" y="0"/>
            <a:ext cx="4899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Labyrinth - Civitas Veri (ca 1560) - allegorical poem on a spiritual journey - by Alfonso Delbene (1515-1595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75" y="0"/>
            <a:ext cx="4835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28600" y="1143000"/>
            <a:ext cx="29368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FF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FF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rgbClr val="FFFF00"/>
                </a:solidFill>
              </a:rPr>
              <a:t>Laberinto - Civitas Veri (ca. 1560) – poema alegórico</a:t>
            </a:r>
          </a:p>
          <a:p>
            <a:pPr eaLnBrk="1" hangingPunct="1"/>
            <a:r>
              <a:rPr lang="en-US">
                <a:solidFill>
                  <a:srgbClr val="FFFF00"/>
                </a:solidFill>
              </a:rPr>
              <a:t>sobre el sendero del ser</a:t>
            </a:r>
          </a:p>
          <a:p>
            <a:pPr eaLnBrk="1" hangingPunct="1"/>
            <a:r>
              <a:rPr lang="en-US">
                <a:solidFill>
                  <a:srgbClr val="FFFF00"/>
                </a:solidFill>
              </a:rPr>
              <a:t>humano, por Alfonso Delbene (1515-1595)</a:t>
            </a:r>
            <a:endParaRPr lang="es-AR">
              <a:solidFill>
                <a:srgbClr val="FFFF00"/>
              </a:solidFill>
            </a:endParaRPr>
          </a:p>
          <a:p>
            <a:pPr eaLnBrk="1" hangingPunct="1"/>
            <a:endParaRPr lang="es-AR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900"/>
            <a:ext cx="9144000" cy="661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28600" y="1143000"/>
            <a:ext cx="29368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FF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FF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rgbClr val="FFFF00"/>
                </a:solidFill>
              </a:rPr>
              <a:t>Cuadro del grado 89° del</a:t>
            </a:r>
          </a:p>
          <a:p>
            <a:pPr eaLnBrk="1" hangingPunct="1"/>
            <a:r>
              <a:rPr lang="en-US">
                <a:solidFill>
                  <a:srgbClr val="FFFF00"/>
                </a:solidFill>
              </a:rPr>
              <a:t>Rito de Memphis: “Patriarca de la Ciudad Mística”</a:t>
            </a:r>
            <a:endParaRPr lang="es-AR">
              <a:solidFill>
                <a:srgbClr val="FFFF00"/>
              </a:solidFill>
            </a:endParaRPr>
          </a:p>
          <a:p>
            <a:pPr eaLnBrk="1" hangingPunct="1"/>
            <a:endParaRPr lang="es-AR">
              <a:solidFill>
                <a:srgbClr val="FFFF00"/>
              </a:solidFill>
            </a:endParaRPr>
          </a:p>
        </p:txBody>
      </p:sp>
      <p:pic>
        <p:nvPicPr>
          <p:cNvPr id="4" name="Picture 5" descr="card0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0"/>
            <a:ext cx="4010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495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Paramento Grau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-4763"/>
            <a:ext cx="9132888" cy="686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3">
        <a:dk1>
          <a:srgbClr val="000000"/>
        </a:dk1>
        <a:lt1>
          <a:srgbClr val="00000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14">
        <a:dk1>
          <a:srgbClr val="808080"/>
        </a:dk1>
        <a:lt1>
          <a:srgbClr val="FFFFFF"/>
        </a:lt1>
        <a:dk2>
          <a:srgbClr val="000000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5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6460</TotalTime>
  <Words>49</Words>
  <Application>Microsoft Office PowerPoint</Application>
  <PresentationFormat>On-screen Show (4:3)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Diseño predeterminado</vt:lpstr>
      <vt:lpstr>Caballero Gran Pontífice o Sublime Escocés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</dc:creator>
  <cp:lastModifiedBy>Emilio</cp:lastModifiedBy>
  <cp:revision>539</cp:revision>
  <cp:lastPrinted>1601-01-01T00:00:00Z</cp:lastPrinted>
  <dcterms:created xsi:type="dcterms:W3CDTF">1601-01-01T00:00:00Z</dcterms:created>
  <dcterms:modified xsi:type="dcterms:W3CDTF">2016-06-25T18:00:57Z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