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550" r:id="rId2"/>
    <p:sldId id="551" r:id="rId3"/>
    <p:sldId id="552" r:id="rId4"/>
    <p:sldId id="553" r:id="rId5"/>
    <p:sldId id="554" r:id="rId6"/>
    <p:sldId id="555" r:id="rId7"/>
    <p:sldId id="556" r:id="rId8"/>
  </p:sldIdLst>
  <p:sldSz cx="9144000" cy="6858000" type="screen4x3"/>
  <p:notesSz cx="6858000" cy="9144000"/>
  <p:defaultTextStyle>
    <a:defPPr>
      <a:defRPr lang="es-ES_tradnl"/>
    </a:defPPr>
    <a:lvl1pPr algn="l" rtl="0" fontAlgn="base">
      <a:spcBef>
        <a:spcPct val="0"/>
      </a:spcBef>
      <a:spcAft>
        <a:spcPct val="0"/>
      </a:spcAft>
      <a:defRPr kern="1200">
        <a:solidFill>
          <a:srgbClr val="CC00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CC00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CC00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CC00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CC00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CC00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CC00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CC00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CC00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9900CC"/>
    <a:srgbClr val="CC0099"/>
    <a:srgbClr val="CC00CC"/>
    <a:srgbClr val="FF00FF"/>
    <a:srgbClr val="000000"/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2770" autoAdjust="0"/>
  </p:normalViewPr>
  <p:slideViewPr>
    <p:cSldViewPr>
      <p:cViewPr varScale="1">
        <p:scale>
          <a:sx n="48" d="100"/>
          <a:sy n="48" d="100"/>
        </p:scale>
        <p:origin x="-11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0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0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90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C3BCE9F-CD8B-4A3D-9193-957493A47671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27992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8335AD-D2AC-4CD7-BC37-2B43902E4822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31244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1F9E9D-313E-48AA-BD0A-BA22F4BD38A3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51913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A9DE7-BBED-4CEE-9086-27837B3CA003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792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88ABB-B11A-4A8C-A78D-AEB4365607BC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14420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3E411-7431-49DA-9F76-F485561ECA4B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62394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F5858-00E1-4AF5-B89B-494F2B0ECBE9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10512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022EC-8BB9-43E0-A5D5-184F33887596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1597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331D37-F4F8-49A3-9E95-8032EDC84288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97990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AE4F4-4FB4-47BD-B27D-29CA7718EFBD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28492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F28B8-C2A0-4695-AA6E-26BD7FF9666C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03815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8AA56-396A-460C-9E6C-20807AA0270C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20788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1F92E-2EF4-4D6A-83FC-11C37858B64F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67749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9881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881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88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C822B17-F845-4656-8C5E-E3016C7516C1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6" r:id="rId1"/>
    <p:sldLayoutId id="2147483695" r:id="rId2"/>
    <p:sldLayoutId id="2147483694" r:id="rId3"/>
    <p:sldLayoutId id="2147483693" r:id="rId4"/>
    <p:sldLayoutId id="2147483692" r:id="rId5"/>
    <p:sldLayoutId id="2147483691" r:id="rId6"/>
    <p:sldLayoutId id="2147483690" r:id="rId7"/>
    <p:sldLayoutId id="2147483689" r:id="rId8"/>
    <p:sldLayoutId id="2147483688" r:id="rId9"/>
    <p:sldLayoutId id="2147483687" r:id="rId10"/>
    <p:sldLayoutId id="2147483686" r:id="rId11"/>
    <p:sldLayoutId id="214748368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3025775"/>
            <a:ext cx="8229600" cy="1470025"/>
          </a:xfrm>
        </p:spPr>
        <p:txBody>
          <a:bodyPr/>
          <a:lstStyle/>
          <a:p>
            <a:pPr eaLnBrk="1" hangingPunct="1"/>
            <a:r>
              <a:rPr lang="es-AR" smtClean="0">
                <a:solidFill>
                  <a:srgbClr val="CC0000"/>
                </a:solidFill>
              </a:rPr>
              <a:t>Príncipe de Jerusalén - Miscelánea</a:t>
            </a:r>
            <a:endParaRPr lang="es-ES_tradnl" smtClean="0">
              <a:solidFill>
                <a:srgbClr val="CC0000"/>
              </a:solidFill>
            </a:endParaRPr>
          </a:p>
        </p:txBody>
      </p:sp>
      <p:pic>
        <p:nvPicPr>
          <p:cNvPr id="2051" name="Picture 19" descr="RoseCroixW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100" y="4724400"/>
            <a:ext cx="14605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164" name="Picture 20" descr="FM16_25-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76200"/>
            <a:ext cx="24384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2 Imagen" descr="C:\Users\jorge\AppData\Local\Microsoft\Windows\Temporary Internet Files\Content.Word\1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225" y="0"/>
            <a:ext cx="3457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517525" y="1560513"/>
            <a:ext cx="24193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AR"/>
              <a:t>Imagen de W. Ogden,</a:t>
            </a:r>
          </a:p>
          <a:p>
            <a:r>
              <a:rPr lang="es-AR"/>
              <a:t>para una </a:t>
            </a:r>
          </a:p>
          <a:p>
            <a:r>
              <a:rPr lang="es-AR"/>
              <a:t>representación del</a:t>
            </a:r>
          </a:p>
          <a:p>
            <a:r>
              <a:rPr lang="es-AR"/>
              <a:t>grado 16°</a:t>
            </a:r>
            <a:endParaRPr lang="es-ES_tradnl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17525" y="1560513"/>
            <a:ext cx="240665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AR"/>
              <a:t>El Rey Darío, </a:t>
            </a:r>
          </a:p>
          <a:p>
            <a:r>
              <a:rPr lang="es-AR"/>
              <a:t>imagen de W. Ogden,</a:t>
            </a:r>
          </a:p>
          <a:p>
            <a:r>
              <a:rPr lang="es-AR"/>
              <a:t>para una </a:t>
            </a:r>
          </a:p>
          <a:p>
            <a:r>
              <a:rPr lang="es-AR"/>
              <a:t>representación del</a:t>
            </a:r>
          </a:p>
          <a:p>
            <a:r>
              <a:rPr lang="es-AR"/>
              <a:t>grado 16°</a:t>
            </a:r>
            <a:endParaRPr lang="es-ES_tradnl"/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450" y="0"/>
            <a:ext cx="34861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517525" y="1560513"/>
            <a:ext cx="287655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AR"/>
              <a:t>Un Príncipe de Jerusalén, </a:t>
            </a:r>
          </a:p>
          <a:p>
            <a:r>
              <a:rPr lang="es-AR"/>
              <a:t>imagen de W. Ogden,</a:t>
            </a:r>
          </a:p>
          <a:p>
            <a:r>
              <a:rPr lang="es-AR"/>
              <a:t>para una </a:t>
            </a:r>
          </a:p>
          <a:p>
            <a:r>
              <a:rPr lang="es-AR"/>
              <a:t>representación del</a:t>
            </a:r>
          </a:p>
          <a:p>
            <a:r>
              <a:rPr lang="es-AR"/>
              <a:t>grado 16°</a:t>
            </a:r>
            <a:endParaRPr lang="es-ES_tradnl"/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900" y="0"/>
            <a:ext cx="3441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313" y="0"/>
            <a:ext cx="44592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5" descr="s-l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44000" cy="605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5" descr="ANd9GcQo07-C-eyEf-Thjbu5cRxspaxJcLAsHM4UXqGpmBuP4OB_YXG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838" y="0"/>
            <a:ext cx="42719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4">
      <a:dk1>
        <a:srgbClr val="777777"/>
      </a:dk1>
      <a:lt1>
        <a:srgbClr val="FFFFFF"/>
      </a:lt1>
      <a:dk2>
        <a:srgbClr val="FFFFD9"/>
      </a:dk2>
      <a:lt2>
        <a:srgbClr val="FFFFFF"/>
      </a:lt2>
      <a:accent1>
        <a:srgbClr val="FFFFF7"/>
      </a:accent1>
      <a:accent2>
        <a:srgbClr val="33CCCC"/>
      </a:accent2>
      <a:accent3>
        <a:srgbClr val="FFFFE9"/>
      </a:accent3>
      <a:accent4>
        <a:srgbClr val="DADADA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800" b="0" i="0" u="none" strike="noStrike" cap="none" normalizeH="0" baseline="0" smtClean="0">
            <a:ln>
              <a:noFill/>
            </a:ln>
            <a:solidFill>
              <a:srgbClr val="CC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800" b="0" i="0" u="none" strike="noStrike" cap="none" normalizeH="0" baseline="0" smtClean="0">
            <a:ln>
              <a:noFill/>
            </a:ln>
            <a:solidFill>
              <a:srgbClr val="CC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3">
        <a:dk1>
          <a:srgbClr val="000000"/>
        </a:dk1>
        <a:lt1>
          <a:srgbClr val="FFFFD9"/>
        </a:lt1>
        <a:dk2>
          <a:srgbClr val="FFFFFF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14">
        <a:dk1>
          <a:srgbClr val="777777"/>
        </a:dk1>
        <a:lt1>
          <a:srgbClr val="FFFFFF"/>
        </a:lt1>
        <a:dk2>
          <a:srgbClr val="FFFFD9"/>
        </a:dk2>
        <a:lt2>
          <a:srgbClr val="FFFFFF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DADADA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Certificate</Template>
  <TotalTime>13084</TotalTime>
  <Words>53</Words>
  <Application>Microsoft Office PowerPoint</Application>
  <PresentationFormat>On-screen Show (4:3)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Diseño predeterminado</vt:lpstr>
      <vt:lpstr>Príncipe de Jerusalén - Miscelánea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</dc:creator>
  <cp:lastModifiedBy>Emilio</cp:lastModifiedBy>
  <cp:revision>965</cp:revision>
  <cp:lastPrinted>1601-01-01T00:00:00Z</cp:lastPrinted>
  <dcterms:created xsi:type="dcterms:W3CDTF">1601-01-01T00:00:00Z</dcterms:created>
  <dcterms:modified xsi:type="dcterms:W3CDTF">2016-06-25T17:21:03Z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