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7"/>
  </p:notesMasterIdLst>
  <p:sldIdLst>
    <p:sldId id="550" r:id="rId2"/>
    <p:sldId id="584" r:id="rId3"/>
    <p:sldId id="553" r:id="rId4"/>
    <p:sldId id="552" r:id="rId5"/>
    <p:sldId id="589" r:id="rId6"/>
    <p:sldId id="595" r:id="rId7"/>
    <p:sldId id="596" r:id="rId8"/>
    <p:sldId id="597" r:id="rId9"/>
    <p:sldId id="598" r:id="rId10"/>
    <p:sldId id="599" r:id="rId11"/>
    <p:sldId id="601" r:id="rId12"/>
    <p:sldId id="610" r:id="rId13"/>
    <p:sldId id="585" r:id="rId14"/>
    <p:sldId id="551" r:id="rId15"/>
    <p:sldId id="590" r:id="rId16"/>
    <p:sldId id="591" r:id="rId17"/>
    <p:sldId id="603" r:id="rId18"/>
    <p:sldId id="592" r:id="rId19"/>
    <p:sldId id="586" r:id="rId20"/>
    <p:sldId id="607" r:id="rId21"/>
    <p:sldId id="608" r:id="rId22"/>
    <p:sldId id="609" r:id="rId23"/>
    <p:sldId id="554" r:id="rId24"/>
    <p:sldId id="555" r:id="rId25"/>
    <p:sldId id="556" r:id="rId26"/>
    <p:sldId id="557" r:id="rId27"/>
    <p:sldId id="558" r:id="rId28"/>
    <p:sldId id="560" r:id="rId29"/>
    <p:sldId id="561" r:id="rId30"/>
    <p:sldId id="562" r:id="rId31"/>
    <p:sldId id="587" r:id="rId32"/>
    <p:sldId id="563" r:id="rId33"/>
    <p:sldId id="564" r:id="rId34"/>
    <p:sldId id="565" r:id="rId35"/>
    <p:sldId id="630" r:id="rId36"/>
    <p:sldId id="637" r:id="rId37"/>
    <p:sldId id="605" r:id="rId38"/>
    <p:sldId id="606" r:id="rId39"/>
    <p:sldId id="636" r:id="rId40"/>
    <p:sldId id="588" r:id="rId41"/>
    <p:sldId id="638" r:id="rId42"/>
    <p:sldId id="566" r:id="rId43"/>
    <p:sldId id="612" r:id="rId44"/>
    <p:sldId id="575" r:id="rId45"/>
    <p:sldId id="594" r:id="rId46"/>
    <p:sldId id="602" r:id="rId47"/>
    <p:sldId id="600" r:id="rId48"/>
    <p:sldId id="581" r:id="rId49"/>
    <p:sldId id="604" r:id="rId50"/>
    <p:sldId id="613" r:id="rId51"/>
    <p:sldId id="611" r:id="rId52"/>
    <p:sldId id="619" r:id="rId53"/>
    <p:sldId id="624" r:id="rId54"/>
    <p:sldId id="625" r:id="rId55"/>
    <p:sldId id="621" r:id="rId56"/>
    <p:sldId id="622" r:id="rId57"/>
    <p:sldId id="623" r:id="rId58"/>
    <p:sldId id="593" r:id="rId59"/>
    <p:sldId id="571" r:id="rId60"/>
    <p:sldId id="616" r:id="rId61"/>
    <p:sldId id="573" r:id="rId62"/>
    <p:sldId id="617" r:id="rId63"/>
    <p:sldId id="620" r:id="rId64"/>
    <p:sldId id="614" r:id="rId65"/>
    <p:sldId id="615" r:id="rId66"/>
    <p:sldId id="618" r:id="rId67"/>
    <p:sldId id="626" r:id="rId68"/>
    <p:sldId id="627" r:id="rId69"/>
    <p:sldId id="628" r:id="rId70"/>
    <p:sldId id="629" r:id="rId71"/>
    <p:sldId id="631" r:id="rId72"/>
    <p:sldId id="632" r:id="rId73"/>
    <p:sldId id="633" r:id="rId74"/>
    <p:sldId id="634" r:id="rId75"/>
    <p:sldId id="635" r:id="rId76"/>
  </p:sldIdLst>
  <p:sldSz cx="9144000" cy="6858000" type="screen4x3"/>
  <p:notesSz cx="6858000" cy="9144000"/>
  <p:defaultTextStyle>
    <a:defPPr>
      <a:defRPr lang="es-ES_tradnl"/>
    </a:defPPr>
    <a:lvl1pPr algn="l" rtl="0" fontAlgn="base">
      <a:spcBef>
        <a:spcPct val="0"/>
      </a:spcBef>
      <a:spcAft>
        <a:spcPct val="0"/>
      </a:spcAft>
      <a:defRPr kern="1200">
        <a:solidFill>
          <a:srgbClr val="FF33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FF33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FF33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FF33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FF33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FF33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FF33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FF33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FF33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9900CC"/>
    <a:srgbClr val="CC0099"/>
    <a:srgbClr val="CC00CC"/>
    <a:srgbClr val="FF00FF"/>
    <a:srgbClr val="000000"/>
    <a:srgbClr val="0000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85" autoAdjust="0"/>
  </p:normalViewPr>
  <p:slideViewPr>
    <p:cSldViewPr>
      <p:cViewPr varScale="1">
        <p:scale>
          <a:sx n="44" d="100"/>
          <a:sy n="44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988"/>
    </p:cViewPr>
  </p:sorterViewPr>
  <p:notesViewPr>
    <p:cSldViewPr>
      <p:cViewPr varScale="1">
        <p:scale>
          <a:sx n="57" d="100"/>
          <a:sy n="57" d="100"/>
        </p:scale>
        <p:origin x="-1704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578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90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BB62ECB-E79C-4159-B55B-18ED4E24D66E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169714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eaLnBrk="1" hangingPunct="1"/>
            <a:fld id="{53A77E8B-516F-441F-A683-1F2EB6B9C0EA}" type="slidenum">
              <a:rPr lang="es-ES_tradnl" smtClean="0">
                <a:solidFill>
                  <a:schemeClr val="tx1"/>
                </a:solidFill>
              </a:rPr>
              <a:pPr eaLnBrk="1" hangingPunct="1"/>
              <a:t>1</a:t>
            </a:fld>
            <a:endParaRPr lang="es-ES_tradnl" smtClean="0">
              <a:solidFill>
                <a:schemeClr val="tx1"/>
              </a:solidFill>
            </a:endParaRPr>
          </a:p>
        </p:txBody>
      </p:sp>
      <p:sp>
        <p:nvSpPr>
          <p:cNvPr id="768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algn="r" eaLnBrk="1" hangingPunct="1"/>
            <a:fld id="{D1B0818E-2AEB-4C7C-B965-E24E4D581989}" type="slidenum">
              <a:rPr lang="es-ES_tradnl" sz="1200">
                <a:solidFill>
                  <a:schemeClr val="tx1"/>
                </a:solidFill>
              </a:rPr>
              <a:pPr algn="r" eaLnBrk="1" hangingPunct="1"/>
              <a:t>2</a:t>
            </a:fld>
            <a:endParaRPr lang="es-ES_tradnl" sz="1200">
              <a:solidFill>
                <a:schemeClr val="tx1"/>
              </a:solidFill>
            </a:endParaRPr>
          </a:p>
        </p:txBody>
      </p:sp>
      <p:sp>
        <p:nvSpPr>
          <p:cNvPr id="778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algn="r" eaLnBrk="1" hangingPunct="1"/>
            <a:fld id="{427F08B4-324B-40C3-B5BB-6644A5987567}" type="slidenum">
              <a:rPr lang="es-ES_tradnl" sz="1200">
                <a:solidFill>
                  <a:schemeClr val="tx1"/>
                </a:solidFill>
              </a:rPr>
              <a:pPr algn="r" eaLnBrk="1" hangingPunct="1"/>
              <a:t>13</a:t>
            </a:fld>
            <a:endParaRPr lang="es-ES_tradnl" sz="1200">
              <a:solidFill>
                <a:schemeClr val="tx1"/>
              </a:solidFill>
            </a:endParaRPr>
          </a:p>
        </p:txBody>
      </p:sp>
      <p:sp>
        <p:nvSpPr>
          <p:cNvPr id="788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algn="r" eaLnBrk="1" hangingPunct="1"/>
            <a:fld id="{E70B49A0-52FD-4A71-AE8A-9A3174893BD9}" type="slidenum">
              <a:rPr lang="es-ES_tradnl" sz="1200">
                <a:solidFill>
                  <a:schemeClr val="tx1"/>
                </a:solidFill>
              </a:rPr>
              <a:pPr algn="r" eaLnBrk="1" hangingPunct="1"/>
              <a:t>19</a:t>
            </a:fld>
            <a:endParaRPr lang="es-ES_tradnl" sz="1200">
              <a:solidFill>
                <a:schemeClr val="tx1"/>
              </a:solidFill>
            </a:endParaRPr>
          </a:p>
        </p:txBody>
      </p:sp>
      <p:sp>
        <p:nvSpPr>
          <p:cNvPr id="798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algn="r" eaLnBrk="1" hangingPunct="1"/>
            <a:fld id="{4760B2FB-AB4D-422F-BFE1-E5D4F51F84FA}" type="slidenum">
              <a:rPr lang="es-ES_tradnl" sz="1200">
                <a:solidFill>
                  <a:schemeClr val="tx1"/>
                </a:solidFill>
              </a:rPr>
              <a:pPr algn="r" eaLnBrk="1" hangingPunct="1"/>
              <a:t>20</a:t>
            </a:fld>
            <a:endParaRPr lang="es-ES_tradnl" sz="1200">
              <a:solidFill>
                <a:schemeClr val="tx1"/>
              </a:solidFill>
            </a:endParaRPr>
          </a:p>
        </p:txBody>
      </p:sp>
      <p:sp>
        <p:nvSpPr>
          <p:cNvPr id="808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algn="r" eaLnBrk="1" hangingPunct="1"/>
            <a:fld id="{CBBAB872-26BE-4EB0-B109-257A82F58EF4}" type="slidenum">
              <a:rPr lang="es-ES_tradnl" sz="1200">
                <a:solidFill>
                  <a:schemeClr val="tx1"/>
                </a:solidFill>
              </a:rPr>
              <a:pPr algn="r" eaLnBrk="1" hangingPunct="1"/>
              <a:t>21</a:t>
            </a:fld>
            <a:endParaRPr lang="es-ES_tradnl" sz="1200">
              <a:solidFill>
                <a:schemeClr val="tx1"/>
              </a:solidFill>
            </a:endParaRPr>
          </a:p>
        </p:txBody>
      </p:sp>
      <p:sp>
        <p:nvSpPr>
          <p:cNvPr id="819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algn="r" eaLnBrk="1" hangingPunct="1"/>
            <a:fld id="{CF54E25D-96E0-4260-853B-88204DC521B5}" type="slidenum">
              <a:rPr lang="es-ES_tradnl" sz="1200">
                <a:solidFill>
                  <a:schemeClr val="tx1"/>
                </a:solidFill>
              </a:rPr>
              <a:pPr algn="r" eaLnBrk="1" hangingPunct="1"/>
              <a:t>22</a:t>
            </a:fld>
            <a:endParaRPr lang="es-ES_tradnl" sz="1200">
              <a:solidFill>
                <a:schemeClr val="tx1"/>
              </a:solidFill>
            </a:endParaRPr>
          </a:p>
        </p:txBody>
      </p:sp>
      <p:sp>
        <p:nvSpPr>
          <p:cNvPr id="829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algn="r" eaLnBrk="1" hangingPunct="1"/>
            <a:fld id="{B28B15CC-E699-4FE2-B8DA-CAB39FA75C5D}" type="slidenum">
              <a:rPr lang="es-ES_tradnl" sz="1200">
                <a:solidFill>
                  <a:schemeClr val="tx1"/>
                </a:solidFill>
              </a:rPr>
              <a:pPr algn="r" eaLnBrk="1" hangingPunct="1"/>
              <a:t>31</a:t>
            </a:fld>
            <a:endParaRPr lang="es-ES_tradnl" sz="1200">
              <a:solidFill>
                <a:schemeClr val="tx1"/>
              </a:solidFill>
            </a:endParaRPr>
          </a:p>
        </p:txBody>
      </p:sp>
      <p:sp>
        <p:nvSpPr>
          <p:cNvPr id="839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algn="r" eaLnBrk="1" hangingPunct="1"/>
            <a:fld id="{D3BFE337-48EA-498A-9424-8DAB5C08B811}" type="slidenum">
              <a:rPr lang="es-ES_tradnl" sz="1200">
                <a:solidFill>
                  <a:schemeClr val="tx1"/>
                </a:solidFill>
              </a:rPr>
              <a:pPr algn="r" eaLnBrk="1" hangingPunct="1"/>
              <a:t>37</a:t>
            </a:fld>
            <a:endParaRPr lang="es-ES_tradnl" sz="1200">
              <a:solidFill>
                <a:schemeClr val="tx1"/>
              </a:solidFill>
            </a:endParaRPr>
          </a:p>
        </p:txBody>
      </p:sp>
      <p:sp>
        <p:nvSpPr>
          <p:cNvPr id="849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algn="r" eaLnBrk="1" hangingPunct="1"/>
            <a:fld id="{78B8E327-C2BF-4885-A2C3-1CD1F56862DE}" type="slidenum">
              <a:rPr lang="es-ES_tradnl" sz="1200">
                <a:solidFill>
                  <a:schemeClr val="tx1"/>
                </a:solidFill>
              </a:rPr>
              <a:pPr algn="r" eaLnBrk="1" hangingPunct="1"/>
              <a:t>38</a:t>
            </a:fld>
            <a:endParaRPr lang="es-ES_tradnl" sz="1200">
              <a:solidFill>
                <a:schemeClr val="tx1"/>
              </a:solidFill>
            </a:endParaRPr>
          </a:p>
        </p:txBody>
      </p:sp>
      <p:sp>
        <p:nvSpPr>
          <p:cNvPr id="860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algn="r" eaLnBrk="1" hangingPunct="1"/>
            <a:fld id="{F0EBD57A-2442-41D5-A7D5-DF86AA5741C0}" type="slidenum">
              <a:rPr lang="es-ES_tradnl" sz="1200">
                <a:solidFill>
                  <a:schemeClr val="tx1"/>
                </a:solidFill>
              </a:rPr>
              <a:pPr algn="r" eaLnBrk="1" hangingPunct="1"/>
              <a:t>39</a:t>
            </a:fld>
            <a:endParaRPr lang="es-ES_tradnl" sz="1200">
              <a:solidFill>
                <a:schemeClr val="tx1"/>
              </a:solidFill>
            </a:endParaRPr>
          </a:p>
        </p:txBody>
      </p:sp>
      <p:sp>
        <p:nvSpPr>
          <p:cNvPr id="870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algn="r" eaLnBrk="1" hangingPunct="1"/>
            <a:fld id="{9365B15B-B1CD-4B61-B6E6-803A66A3F592}" type="slidenum">
              <a:rPr lang="es-ES_tradnl" sz="1200">
                <a:solidFill>
                  <a:schemeClr val="tx1"/>
                </a:solidFill>
              </a:rPr>
              <a:pPr algn="r" eaLnBrk="1" hangingPunct="1"/>
              <a:t>40</a:t>
            </a:fld>
            <a:endParaRPr lang="es-ES_tradnl" sz="1200">
              <a:solidFill>
                <a:schemeClr val="tx1"/>
              </a:solidFill>
            </a:endParaRPr>
          </a:p>
        </p:txBody>
      </p:sp>
      <p:sp>
        <p:nvSpPr>
          <p:cNvPr id="880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algn="r" eaLnBrk="1" hangingPunct="1"/>
            <a:fld id="{13B1DE6A-8D54-4641-818C-3DC5828543DD}" type="slidenum">
              <a:rPr lang="es-ES_tradnl" sz="1200">
                <a:solidFill>
                  <a:schemeClr val="tx1"/>
                </a:solidFill>
              </a:rPr>
              <a:pPr algn="r" eaLnBrk="1" hangingPunct="1"/>
              <a:t>41</a:t>
            </a:fld>
            <a:endParaRPr lang="es-ES_tradnl" sz="1200">
              <a:solidFill>
                <a:schemeClr val="tx1"/>
              </a:solidFill>
            </a:endParaRPr>
          </a:p>
        </p:txBody>
      </p:sp>
      <p:sp>
        <p:nvSpPr>
          <p:cNvPr id="1075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algn="r" eaLnBrk="1" hangingPunct="1"/>
            <a:fld id="{23E995F2-5DCF-4CBF-A191-B9B19DA0A057}" type="slidenum">
              <a:rPr lang="es-ES_tradnl" sz="1200">
                <a:solidFill>
                  <a:schemeClr val="tx1"/>
                </a:solidFill>
              </a:rPr>
              <a:pPr algn="r" eaLnBrk="1" hangingPunct="1"/>
              <a:t>58</a:t>
            </a:fld>
            <a:endParaRPr lang="es-ES_tradnl" sz="1200">
              <a:solidFill>
                <a:schemeClr val="tx1"/>
              </a:solidFill>
            </a:endParaRPr>
          </a:p>
        </p:txBody>
      </p:sp>
      <p:sp>
        <p:nvSpPr>
          <p:cNvPr id="890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algn="r" eaLnBrk="1" hangingPunct="1"/>
            <a:fld id="{5A1A0970-0D23-40AF-8BB7-D8ECB0BBF50F}" type="slidenum">
              <a:rPr lang="es-ES_tradnl" sz="1200">
                <a:solidFill>
                  <a:schemeClr val="tx1"/>
                </a:solidFill>
              </a:rPr>
              <a:pPr algn="r" eaLnBrk="1" hangingPunct="1"/>
              <a:t>64</a:t>
            </a:fld>
            <a:endParaRPr lang="es-ES_tradnl" sz="1200">
              <a:solidFill>
                <a:schemeClr val="tx1"/>
              </a:solidFill>
            </a:endParaRPr>
          </a:p>
        </p:txBody>
      </p:sp>
      <p:sp>
        <p:nvSpPr>
          <p:cNvPr id="901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CF374B-EFF4-478C-A72D-2B9347015900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79586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5A80D-4192-4BAD-BC63-42889705CF88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44605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194EB-A72B-434E-928B-AB4B256F391E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57287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A4999-9EDE-4D09-A539-E16213A44AF2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84740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C2DB70-EC55-48FA-AB8F-5700A8335705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27725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5F8B56-2058-483E-A4A7-28D76F33BF24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48543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E60C50-D52D-47B9-A7C0-3A841717E71A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6697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20939-0A5C-4F60-B63D-D59C6522A285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87783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D8B234-C437-4BB8-9804-D5190BEDAF6B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44159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7537D-6942-494A-AEAA-C471F212075A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01893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30E4-AF87-4ABE-8739-AD3D9E729FA6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53065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C9F64-93F7-475D-B575-9DCD1475F26F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34255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0F795-1AFF-4789-A58C-840AE3832A16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91296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9881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881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88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C2FA381-13CB-4B29-80E3-2A197FA64461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/>
          <a:p>
            <a:pPr eaLnBrk="1" hangingPunct="1"/>
            <a:r>
              <a:rPr lang="es-AR" sz="3400" smtClean="0">
                <a:solidFill>
                  <a:schemeClr val="hlink"/>
                </a:solidFill>
              </a:rPr>
              <a:t>Arco Real – Galería de Imágenes</a:t>
            </a:r>
            <a:endParaRPr lang="es-ES_tradnl" sz="3400" smtClean="0">
              <a:solidFill>
                <a:schemeClr val="hlink"/>
              </a:solidFill>
            </a:endParaRPr>
          </a:p>
        </p:txBody>
      </p:sp>
      <p:sp>
        <p:nvSpPr>
          <p:cNvPr id="518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AR" smtClean="0">
                <a:solidFill>
                  <a:schemeClr val="hlink"/>
                </a:solidFill>
              </a:rPr>
              <a:t>Cuarta Clase – Decimotercer Grado – Décimo Capitular</a:t>
            </a:r>
            <a:endParaRPr lang="es-ES_tradnl" smtClean="0">
              <a:solidFill>
                <a:schemeClr val="hlink"/>
              </a:solidFill>
            </a:endParaRPr>
          </a:p>
        </p:txBody>
      </p:sp>
      <p:pic>
        <p:nvPicPr>
          <p:cNvPr id="2052" name="Picture 5" descr="perfection-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257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153" name="Picture 9" descr="FM13_25-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163" y="381000"/>
            <a:ext cx="197167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8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4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492375"/>
            <a:ext cx="7772400" cy="1470025"/>
          </a:xfrm>
        </p:spPr>
        <p:txBody>
          <a:bodyPr/>
          <a:lstStyle/>
          <a:p>
            <a:pPr eaLnBrk="1" hangingPunct="1"/>
            <a:r>
              <a:rPr lang="es-AR" sz="3400" smtClean="0">
                <a:solidFill>
                  <a:schemeClr val="hlink"/>
                </a:solidFill>
              </a:rPr>
              <a:t>El Arco en la arquitectura y la masonería</a:t>
            </a:r>
            <a:endParaRPr lang="es-ES_tradnl" sz="340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i41.servimg.com/u/f41/14/11/92/84/piedra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encrypted-tbn2.gstatic.com/images?q=tbn:ANd9GcT3RmJLkcChoIrh6H1ln1VTrC1NKK7xtpWquwcj0tvJp9w5_n0c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763"/>
            <a:ext cx="5559425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lh6.ggpht.com/isaiasgarde/SFQerrOfqlI/AAAAAAAADdA/hpkpSVj95sA/masoneria%20argentina%202_thumb%5B4%5D.jpg?imgmax=8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s://waterwinguberector.files.wordpress.com/2014/05/e-true-masonic-chart-or-hieroglyphic-moni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9144000" cy="681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838200" y="6030913"/>
            <a:ext cx="7532688" cy="3698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/>
              <a:t>Imagen de “The True Masonic Chart or Hieroglyphic Monitor, 1819”</a:t>
            </a:r>
            <a:endParaRPr lang="es-AR" b="1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1" name="Picture 5" descr="RArchB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9725"/>
            <a:ext cx="9144000" cy="617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royal_ar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150"/>
            <a:ext cx="9144000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RA-of-Heav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263"/>
            <a:ext cx="9144000" cy="672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holinessMasonicArchBeehiveRo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-39688"/>
            <a:ext cx="7162800" cy="6937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 descr="2011-10-30+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0" y="-7938"/>
            <a:ext cx="5003800" cy="6838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609600" y="1828800"/>
            <a:ext cx="18811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>
                <a:solidFill>
                  <a:schemeClr val="tx1"/>
                </a:solidFill>
              </a:rPr>
              <a:t>«Tres veces tres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Bóvedas», por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Jean Beauchard</a:t>
            </a:r>
            <a:endParaRPr lang="es-AR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492375"/>
            <a:ext cx="7772400" cy="1470025"/>
          </a:xfrm>
        </p:spPr>
        <p:txBody>
          <a:bodyPr/>
          <a:lstStyle/>
          <a:p>
            <a:pPr eaLnBrk="1" hangingPunct="1"/>
            <a:r>
              <a:rPr lang="es-AR" sz="3400" smtClean="0">
                <a:solidFill>
                  <a:schemeClr val="hlink"/>
                </a:solidFill>
              </a:rPr>
              <a:t>Miscelánea de símbolos</a:t>
            </a:r>
            <a:endParaRPr lang="es-ES_tradnl" sz="340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Maestro Secre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3538"/>
            <a:ext cx="9144000" cy="611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rlv.zcache.es/decimotercero_grado_amo_del_noveno_arco_poster-r4dca510e73444d50bd20965a27e34a4c_afai_8byvr_3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images.fineartamerica.com/images-medium-large-5/13th-degree-royal-arch-of-solomon-jewel-on-red-leather-serge-averbuk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338" y="0"/>
            <a:ext cx="68500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7" name="Picture 19" descr="scottishriteemblem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-14288"/>
            <a:ext cx="6872288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thumbs.picclick.com/00/s/NTExWDUxOA==/$T2eC16N,!zEE9s3!Wo7UBQ88s4iIF!~~/Masonic-Fraternal-Scottis-Rite-13th-Royal-Arch-of-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9627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492375"/>
            <a:ext cx="7772400" cy="1470025"/>
          </a:xfrm>
        </p:spPr>
        <p:txBody>
          <a:bodyPr/>
          <a:lstStyle/>
          <a:p>
            <a:pPr eaLnBrk="1" hangingPunct="1"/>
            <a:r>
              <a:rPr lang="es-AR" sz="3400" smtClean="0">
                <a:solidFill>
                  <a:schemeClr val="hlink"/>
                </a:solidFill>
              </a:rPr>
              <a:t>Antiguas imágenes y documentos</a:t>
            </a:r>
            <a:endParaRPr lang="es-ES_tradnl" sz="340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50" y="0"/>
            <a:ext cx="577215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381000" y="2438400"/>
            <a:ext cx="1957388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 b="1">
                <a:solidFill>
                  <a:schemeClr val="tx1"/>
                </a:solidFill>
              </a:rPr>
              <a:t>La Cámara del</a:t>
            </a:r>
          </a:p>
          <a:p>
            <a:pPr eaLnBrk="1" hangingPunct="1"/>
            <a:r>
              <a:rPr lang="es-MX" b="1">
                <a:solidFill>
                  <a:schemeClr val="tx1"/>
                </a:solidFill>
              </a:rPr>
              <a:t>Grado 13° en un</a:t>
            </a:r>
          </a:p>
          <a:p>
            <a:pPr eaLnBrk="1" hangingPunct="1"/>
            <a:r>
              <a:rPr lang="es-MX" b="1">
                <a:solidFill>
                  <a:schemeClr val="tx1"/>
                </a:solidFill>
              </a:rPr>
              <a:t>Ritual francés</a:t>
            </a:r>
          </a:p>
          <a:p>
            <a:pPr eaLnBrk="1" hangingPunct="1"/>
            <a:r>
              <a:rPr lang="es-MX" b="1">
                <a:solidFill>
                  <a:schemeClr val="tx1"/>
                </a:solidFill>
              </a:rPr>
              <a:t>manuscrito, </a:t>
            </a:r>
          </a:p>
          <a:p>
            <a:pPr eaLnBrk="1" hangingPunct="1"/>
            <a:r>
              <a:rPr lang="es-MX" b="1">
                <a:solidFill>
                  <a:schemeClr val="tx1"/>
                </a:solidFill>
              </a:rPr>
              <a:t>posiblemente</a:t>
            </a:r>
          </a:p>
          <a:p>
            <a:pPr eaLnBrk="1" hangingPunct="1"/>
            <a:r>
              <a:rPr lang="es-MX" b="1">
                <a:solidFill>
                  <a:schemeClr val="tx1"/>
                </a:solidFill>
              </a:rPr>
              <a:t>del siglo XIX</a:t>
            </a:r>
            <a:endParaRPr lang="es-AR" b="1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228600" y="2438400"/>
            <a:ext cx="1957388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 b="1">
                <a:solidFill>
                  <a:schemeClr val="tx1"/>
                </a:solidFill>
              </a:rPr>
              <a:t>El Signo del</a:t>
            </a:r>
          </a:p>
          <a:p>
            <a:pPr eaLnBrk="1" hangingPunct="1"/>
            <a:r>
              <a:rPr lang="es-MX" b="1">
                <a:solidFill>
                  <a:schemeClr val="tx1"/>
                </a:solidFill>
              </a:rPr>
              <a:t>Grado 13° en un</a:t>
            </a:r>
          </a:p>
          <a:p>
            <a:pPr eaLnBrk="1" hangingPunct="1"/>
            <a:r>
              <a:rPr lang="es-MX" b="1">
                <a:solidFill>
                  <a:schemeClr val="tx1"/>
                </a:solidFill>
              </a:rPr>
              <a:t>Ritual francés</a:t>
            </a:r>
          </a:p>
          <a:p>
            <a:pPr eaLnBrk="1" hangingPunct="1"/>
            <a:r>
              <a:rPr lang="es-MX" b="1">
                <a:solidFill>
                  <a:schemeClr val="tx1"/>
                </a:solidFill>
              </a:rPr>
              <a:t>manuscrito, </a:t>
            </a:r>
          </a:p>
          <a:p>
            <a:pPr eaLnBrk="1" hangingPunct="1"/>
            <a:r>
              <a:rPr lang="es-MX" b="1">
                <a:solidFill>
                  <a:schemeClr val="tx1"/>
                </a:solidFill>
              </a:rPr>
              <a:t>posiblemente</a:t>
            </a:r>
          </a:p>
          <a:p>
            <a:pPr eaLnBrk="1" hangingPunct="1"/>
            <a:r>
              <a:rPr lang="es-MX" b="1">
                <a:solidFill>
                  <a:schemeClr val="tx1"/>
                </a:solidFill>
              </a:rPr>
              <a:t>del siglo XIX</a:t>
            </a:r>
            <a:endParaRPr lang="es-AR" b="1">
              <a:solidFill>
                <a:schemeClr val="tx1"/>
              </a:solidFill>
            </a:endParaRPr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0"/>
            <a:ext cx="5835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485775" y="2895600"/>
            <a:ext cx="82772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MX" b="1">
                <a:solidFill>
                  <a:schemeClr val="tx1"/>
                </a:solidFill>
              </a:rPr>
              <a:t>Los Nombres Divinos, en un Ritual francés manuscrito, posiblemente del </a:t>
            </a:r>
          </a:p>
          <a:p>
            <a:pPr algn="ctr" eaLnBrk="1" hangingPunct="1"/>
            <a:r>
              <a:rPr lang="es-MX" b="1">
                <a:solidFill>
                  <a:schemeClr val="tx1"/>
                </a:solidFill>
              </a:rPr>
              <a:t>siglo XIX. Aquí los nombres son 12 (y no 9, como es lo habitual), y están </a:t>
            </a:r>
          </a:p>
          <a:p>
            <a:pPr algn="ctr" eaLnBrk="1" hangingPunct="1"/>
            <a:r>
              <a:rPr lang="es-MX" b="1">
                <a:solidFill>
                  <a:schemeClr val="tx1"/>
                </a:solidFill>
              </a:rPr>
              <a:t>agrupados en 4 grupos, de 3, 5, 7 y 9 letras respectivamente, con los</a:t>
            </a:r>
          </a:p>
          <a:p>
            <a:pPr algn="ctr" eaLnBrk="1" hangingPunct="1"/>
            <a:r>
              <a:rPr lang="es-MX" b="1">
                <a:solidFill>
                  <a:schemeClr val="tx1"/>
                </a:solidFill>
              </a:rPr>
              <a:t>errores habituales al escribir hebreo en letras latinas.</a:t>
            </a:r>
            <a:endParaRPr lang="es-AR" b="1">
              <a:solidFill>
                <a:schemeClr val="tx1"/>
              </a:solidFill>
            </a:endParaRPr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" y="0"/>
            <a:ext cx="9113837" cy="283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4248150"/>
            <a:ext cx="61531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>
            <a:spLocks noChangeArrowheads="1"/>
          </p:cNvSpPr>
          <p:nvPr/>
        </p:nvSpPr>
        <p:spPr bwMode="auto">
          <a:xfrm>
            <a:off x="1868488" y="6183313"/>
            <a:ext cx="55229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MX" b="1">
                <a:solidFill>
                  <a:schemeClr val="tx1"/>
                </a:solidFill>
              </a:rPr>
              <a:t>Los Nombres en los 9 Arcos, en el mismo Ritual 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20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4.bp.blogspot.com/-UwhCXlG0s1o/T3yAWingB8I/AAAAAAAABHs/Cnuibh95Cu8/s1600/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9763"/>
            <a:ext cx="9144000" cy="395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560388" y="685800"/>
            <a:ext cx="797401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 sz="2200" b="1">
                <a:solidFill>
                  <a:schemeClr val="tx1"/>
                </a:solidFill>
              </a:rPr>
              <a:t>Una sugestiva imagen del pergamino Kirkwall (</a:t>
            </a:r>
            <a:r>
              <a:rPr lang="es-MX" sz="2200" b="1" i="1">
                <a:solidFill>
                  <a:schemeClr val="tx1"/>
                </a:solidFill>
              </a:rPr>
              <a:t>circa </a:t>
            </a:r>
            <a:r>
              <a:rPr lang="es-MX" sz="2200" b="1">
                <a:solidFill>
                  <a:schemeClr val="tx1"/>
                </a:solidFill>
              </a:rPr>
              <a:t>1400)</a:t>
            </a:r>
            <a:endParaRPr lang="es-AR" sz="22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560388" y="685800"/>
            <a:ext cx="797401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 sz="2200" b="1">
                <a:solidFill>
                  <a:schemeClr val="tx1"/>
                </a:solidFill>
              </a:rPr>
              <a:t>Una sugestiva imagen del pergamino Kirkwall (</a:t>
            </a:r>
            <a:r>
              <a:rPr lang="es-MX" sz="2200" b="1" i="1">
                <a:solidFill>
                  <a:schemeClr val="tx1"/>
                </a:solidFill>
              </a:rPr>
              <a:t>circa </a:t>
            </a:r>
            <a:r>
              <a:rPr lang="es-MX" sz="2200" b="1">
                <a:solidFill>
                  <a:schemeClr val="tx1"/>
                </a:solidFill>
              </a:rPr>
              <a:t>1400)</a:t>
            </a:r>
            <a:endParaRPr lang="es-AR" sz="2200" b="1">
              <a:solidFill>
                <a:schemeClr val="tx1"/>
              </a:solidFill>
            </a:endParaRPr>
          </a:p>
        </p:txBody>
      </p:sp>
      <p:pic>
        <p:nvPicPr>
          <p:cNvPr id="35842" name="Picture 2" descr="http://4.bp.blogspot.com/-p4S_dSyPOn4/T3yBok3H15I/AAAAAAAABIU/8FlbGnSU9TM/s1600/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7875"/>
            <a:ext cx="911860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www.rgle.org.uk/RGLE_HRA_Regalia__fu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72575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42863"/>
            <a:ext cx="8128000" cy="68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6988"/>
            <a:ext cx="8110537" cy="683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www.rgle.org.uk/HRA_Apron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3275"/>
            <a:ext cx="9156700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www.rgle.org.uk/RGLE_HRA_1800__Apro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550"/>
            <a:ext cx="9185275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http://www.rgle.org.uk/RGLE_HRA__Apro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-11113"/>
            <a:ext cx="5483225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492375"/>
            <a:ext cx="7772400" cy="1470025"/>
          </a:xfrm>
        </p:spPr>
        <p:txBody>
          <a:bodyPr/>
          <a:lstStyle/>
          <a:p>
            <a:pPr eaLnBrk="1" hangingPunct="1"/>
            <a:r>
              <a:rPr lang="es-AR" sz="3400" smtClean="0">
                <a:solidFill>
                  <a:schemeClr val="hlink"/>
                </a:solidFill>
              </a:rPr>
              <a:t>Cuadros del Rito York</a:t>
            </a:r>
            <a:endParaRPr lang="es-ES_tradnl" sz="340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sitvisvobiscum.com/0_0_0_0_460_651_csupload_33310296_large.jpg?u=11988996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975" y="57150"/>
            <a:ext cx="4797425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www.westlancsfreemasons.org.uk/wp-content/uploads/2013/11/Liverpool-A-night-of-history-at-Temple-Pic-2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075" y="0"/>
            <a:ext cx="3006725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s://36.media.tumblr.com/tumblr_lhlwxrNHY11qzn0kbo1_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836 Tracing Boards from the United Grand Lodge of England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0"/>
            <a:ext cx="8302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5" name="Picture 2" descr="nine arch crypt - Buscar con Google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0" y="0"/>
            <a:ext cx="4400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492375"/>
            <a:ext cx="7772400" cy="1470025"/>
          </a:xfrm>
        </p:spPr>
        <p:txBody>
          <a:bodyPr/>
          <a:lstStyle/>
          <a:p>
            <a:pPr eaLnBrk="1" hangingPunct="1"/>
            <a:r>
              <a:rPr lang="es-AR" sz="3400" smtClean="0">
                <a:solidFill>
                  <a:schemeClr val="hlink"/>
                </a:solidFill>
              </a:rPr>
              <a:t>El Templo en el Rito York</a:t>
            </a:r>
            <a:endParaRPr lang="es-ES_tradnl" sz="340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7" name="Picture 2" descr="http://ftlyorkrite.com/wp-content/uploads/2013/12/Chapter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88"/>
            <a:ext cx="9144000" cy="680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3125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5181600" y="5943600"/>
            <a:ext cx="3813175" cy="6461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 b="1">
                <a:solidFill>
                  <a:srgbClr val="FF0000"/>
                </a:solidFill>
              </a:rPr>
              <a:t>Signos y escenas del Ritual en el</a:t>
            </a:r>
          </a:p>
          <a:p>
            <a:pPr eaLnBrk="1" hangingPunct="1"/>
            <a:r>
              <a:rPr lang="es-MX" b="1">
                <a:solidFill>
                  <a:srgbClr val="FF0000"/>
                </a:solidFill>
              </a:rPr>
              <a:t>Rito York</a:t>
            </a:r>
            <a:endParaRPr lang="es-AR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492375"/>
            <a:ext cx="7772400" cy="1470025"/>
          </a:xfrm>
        </p:spPr>
        <p:txBody>
          <a:bodyPr/>
          <a:lstStyle/>
          <a:p>
            <a:pPr eaLnBrk="1" hangingPunct="1"/>
            <a:r>
              <a:rPr lang="es-AR" sz="3400" smtClean="0">
                <a:solidFill>
                  <a:schemeClr val="hlink"/>
                </a:solidFill>
              </a:rPr>
              <a:t>Decoraciones en el Rito York</a:t>
            </a:r>
            <a:endParaRPr lang="es-ES_tradnl" sz="340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0"/>
            <a:ext cx="5638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6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Masonic Apr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-6350"/>
            <a:ext cx="6629400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441325" y="5522913"/>
            <a:ext cx="1657350" cy="641350"/>
          </a:xfrm>
          <a:prstGeom prst="rect">
            <a:avLst/>
          </a:prstGeom>
          <a:solidFill>
            <a:srgbClr val="CC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b="1">
                <a:solidFill>
                  <a:schemeClr val="tx1"/>
                </a:solidFill>
              </a:rPr>
              <a:t>Mandil aprox.</a:t>
            </a:r>
          </a:p>
          <a:p>
            <a:pPr eaLnBrk="1" hangingPunct="1"/>
            <a:r>
              <a:rPr lang="es-AR" b="1">
                <a:solidFill>
                  <a:schemeClr val="tx1"/>
                </a:solidFill>
              </a:rPr>
              <a:t>de 1820</a:t>
            </a:r>
            <a:endParaRPr lang="es-ES_tradnl" b="1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i31.servimg.com/u/f31/14/11/92/84/hra_ap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75" y="38100"/>
            <a:ext cx="4568825" cy="681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zoom_T2-12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0"/>
            <a:ext cx="6400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www.glnf-musee.fr/upload/miniatures/detail_T2-10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5" y="39688"/>
            <a:ext cx="6245225" cy="681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www.worcestershirepgchapter.org.uk/images/lm01_3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175" y="-20638"/>
            <a:ext cx="4645025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mhOkE_1BjfFad2JjWYv5Iy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686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il_340x2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-20638"/>
            <a:ext cx="8610600" cy="6838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M110_Masico_Diplomas\M110_Masico_Diplomas\catalogueofmason00reddpage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275" y="0"/>
            <a:ext cx="42354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3 Masonic Aprons Templar Knights 1850s Triple Tau Antiq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313" y="0"/>
            <a:ext cx="51450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3" name="Picture 2" descr="Royal Arch Chapter, Grand Chapter Regal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25" y="0"/>
            <a:ext cx="3394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9" name="Picture 3" descr="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>
            <a:spLocks noChangeArrowheads="1"/>
          </p:cNvSpPr>
          <p:nvPr/>
        </p:nvSpPr>
        <p:spPr bwMode="auto">
          <a:xfrm>
            <a:off x="250825" y="1196975"/>
            <a:ext cx="2233613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>
                <a:solidFill>
                  <a:schemeClr val="tx1"/>
                </a:solidFill>
              </a:rPr>
              <a:t>Diseño en un libro</a:t>
            </a:r>
          </a:p>
          <a:p>
            <a:pPr eaLnBrk="1" hangingPunct="1"/>
            <a:r>
              <a:rPr lang="es-ES">
                <a:solidFill>
                  <a:schemeClr val="tx1"/>
                </a:solidFill>
              </a:rPr>
              <a:t>sobre joyería masónica,</a:t>
            </a:r>
          </a:p>
          <a:p>
            <a:pPr eaLnBrk="1" hangingPunct="1"/>
            <a:r>
              <a:rPr lang="es-ES">
                <a:solidFill>
                  <a:schemeClr val="tx1"/>
                </a:solidFill>
              </a:rPr>
              <a:t>posiblemente francés,</a:t>
            </a:r>
          </a:p>
          <a:p>
            <a:pPr eaLnBrk="1" hangingPunct="1"/>
            <a:r>
              <a:rPr lang="es-ES">
                <a:solidFill>
                  <a:schemeClr val="tx1"/>
                </a:solidFill>
              </a:rPr>
              <a:t>de 1820</a:t>
            </a:r>
          </a:p>
        </p:txBody>
      </p:sp>
      <p:pic>
        <p:nvPicPr>
          <p:cNvPr id="91140" name="Picture 4" descr="Freemason-pl-11.jpg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550" y="0"/>
            <a:ext cx="57594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9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4" name="Picture 2" descr="http://www.phoenixmasonry.org/freemasons_book_of_the_royal_arch_files/image04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0"/>
            <a:ext cx="4433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standrew518.co.uk/GRAPHICS/IMAGES/E_Master/Excellent_Mas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0"/>
            <a:ext cx="7000875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457200" y="533400"/>
            <a:ext cx="2519363" cy="646113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dirty="0">
                <a:solidFill>
                  <a:schemeClr val="tx1">
                    <a:lumMod val="95000"/>
                  </a:schemeClr>
                </a:solidFill>
              </a:rPr>
              <a:t>Cuadro simbólico</a:t>
            </a:r>
          </a:p>
          <a:p>
            <a:pPr>
              <a:defRPr/>
            </a:pPr>
            <a:r>
              <a:rPr lang="es-MX" dirty="0">
                <a:solidFill>
                  <a:schemeClr val="tx1">
                    <a:lumMod val="95000"/>
                  </a:schemeClr>
                </a:solidFill>
              </a:rPr>
              <a:t>del «</a:t>
            </a:r>
            <a:r>
              <a:rPr lang="es-MX" dirty="0" err="1">
                <a:solidFill>
                  <a:schemeClr val="tx1">
                    <a:lumMod val="95000"/>
                  </a:schemeClr>
                </a:solidFill>
              </a:rPr>
              <a:t>Excellent</a:t>
            </a:r>
            <a:r>
              <a:rPr lang="es-MX" dirty="0">
                <a:solidFill>
                  <a:schemeClr val="tx1">
                    <a:lumMod val="95000"/>
                  </a:schemeClr>
                </a:solidFill>
              </a:rPr>
              <a:t> Master»</a:t>
            </a:r>
            <a:endParaRPr lang="es-AR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standrew518.co.uk/GRAPHICS/IMAGES/E_Master/ExcellentMasterJewe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575" y="0"/>
            <a:ext cx="4619625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457200" y="533400"/>
            <a:ext cx="2519363" cy="646113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dirty="0">
                <a:solidFill>
                  <a:schemeClr val="tx1">
                    <a:lumMod val="95000"/>
                  </a:schemeClr>
                </a:solidFill>
              </a:rPr>
              <a:t>Cuadro simbólico</a:t>
            </a:r>
          </a:p>
          <a:p>
            <a:pPr>
              <a:defRPr/>
            </a:pPr>
            <a:r>
              <a:rPr lang="es-MX" dirty="0">
                <a:solidFill>
                  <a:schemeClr val="tx1">
                    <a:lumMod val="95000"/>
                  </a:schemeClr>
                </a:solidFill>
              </a:rPr>
              <a:t>del «</a:t>
            </a:r>
            <a:r>
              <a:rPr lang="es-MX" dirty="0" err="1">
                <a:solidFill>
                  <a:schemeClr val="tx1">
                    <a:lumMod val="95000"/>
                  </a:schemeClr>
                </a:solidFill>
              </a:rPr>
              <a:t>Excellent</a:t>
            </a:r>
            <a:r>
              <a:rPr lang="es-MX" dirty="0">
                <a:solidFill>
                  <a:schemeClr val="tx1">
                    <a:lumMod val="95000"/>
                  </a:schemeClr>
                </a:solidFill>
              </a:rPr>
              <a:t> Master»</a:t>
            </a:r>
            <a:endParaRPr lang="es-AR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ig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8" y="0"/>
            <a:ext cx="49895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1 Rectángulo"/>
          <p:cNvSpPr>
            <a:spLocks noChangeArrowheads="1"/>
          </p:cNvSpPr>
          <p:nvPr/>
        </p:nvSpPr>
        <p:spPr bwMode="auto">
          <a:xfrm>
            <a:off x="152400" y="1981200"/>
            <a:ext cx="19812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Certificado del</a:t>
            </a:r>
          </a:p>
          <a:p>
            <a:r>
              <a:rPr lang="en-US">
                <a:solidFill>
                  <a:schemeClr val="tx1"/>
                </a:solidFill>
              </a:rPr>
              <a:t>Royal Arch atribuido a Charles Cushing Wright Homer, New York, ca. 1818.</a:t>
            </a:r>
            <a:endParaRPr lang="es-AR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492375"/>
            <a:ext cx="7772400" cy="1470025"/>
          </a:xfrm>
        </p:spPr>
        <p:txBody>
          <a:bodyPr/>
          <a:lstStyle/>
          <a:p>
            <a:pPr eaLnBrk="1" hangingPunct="1"/>
            <a:r>
              <a:rPr lang="es-AR" sz="3400" smtClean="0">
                <a:solidFill>
                  <a:schemeClr val="hlink"/>
                </a:solidFill>
              </a:rPr>
              <a:t>Mandiles del Rito Escocés</a:t>
            </a:r>
            <a:endParaRPr lang="es-ES_tradnl" sz="340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pr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0"/>
            <a:ext cx="5810250" cy="689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Masonic-Fraternal-Scottis-Rite-13th-Royal-Arch-of-Solomon-Regalia-Apron-Coll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cdn2.bigcommerce.com/server5800/v9jar2/products/419/images/7220/dpp_127__12316.1405479444.1280.1280.jpg?c=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400"/>
            <a:ext cx="7848600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apronfix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9525"/>
            <a:ext cx="6848475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050" y="0"/>
            <a:ext cx="4025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492375"/>
            <a:ext cx="7772400" cy="1470025"/>
          </a:xfrm>
        </p:spPr>
        <p:txBody>
          <a:bodyPr/>
          <a:lstStyle/>
          <a:p>
            <a:pPr eaLnBrk="1" hangingPunct="1"/>
            <a:r>
              <a:rPr lang="es-MX" sz="3400" smtClean="0">
                <a:solidFill>
                  <a:schemeClr val="hlink"/>
                </a:solidFill>
              </a:rPr>
              <a:t>Arte y simbolismo</a:t>
            </a:r>
            <a:endParaRPr lang="es-ES_tradnl" sz="340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atei:FM-Tü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0"/>
            <a:ext cx="4659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0" y="-31750"/>
            <a:ext cx="440055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7" name="Picture 3" descr="transmutations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675" y="0"/>
            <a:ext cx="5708650" cy="6858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93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delusionresistance.org/wp00/wp-content/uploads/2014/09/masonsymbol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975" y="58738"/>
            <a:ext cx="5407025" cy="679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rac146.nescotland.co.uk/images/Jewels/Arch_Jewel/Obverse_b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-4763"/>
            <a:ext cx="4572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www.rac146.nescotland.co.uk/images/Jewels/Arch_Jewel/Reverse_b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-4763"/>
            <a:ext cx="4572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" y="0"/>
            <a:ext cx="6946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ImageHandl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45600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0"/>
            <a:ext cx="83327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9" name="Text Box 3"/>
          <p:cNvSpPr txBox="1">
            <a:spLocks noChangeArrowheads="1"/>
          </p:cNvSpPr>
          <p:nvPr/>
        </p:nvSpPr>
        <p:spPr bwMode="auto">
          <a:xfrm>
            <a:off x="152400" y="2438400"/>
            <a:ext cx="1949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FF3300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FF3300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FF33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33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b="1">
                <a:solidFill>
                  <a:schemeClr val="tx1"/>
                </a:solidFill>
              </a:rPr>
              <a:t>Imagen de</a:t>
            </a:r>
          </a:p>
          <a:p>
            <a:pPr eaLnBrk="1" hangingPunct="1"/>
            <a:r>
              <a:rPr lang="es-AR" b="1">
                <a:solidFill>
                  <a:schemeClr val="tx1"/>
                </a:solidFill>
              </a:rPr>
              <a:t>Jean Beauchard</a:t>
            </a:r>
            <a:endParaRPr lang="es-ES_tradnl" b="1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0"/>
            <a:ext cx="4343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7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/>
    </p:bldLst>
  </p:timing>
</p:sld>
</file>

<file path=ppt/theme/theme1.xml><?xml version="1.0" encoding="utf-8"?>
<a:theme xmlns:a="http://schemas.openxmlformats.org/drawingml/2006/main" name="Diseño predeterminado">
  <a:themeElements>
    <a:clrScheme name="Diseño predeterminado 7">
      <a:dk1>
        <a:srgbClr val="5C1F00"/>
      </a:dk1>
      <a:lt1>
        <a:srgbClr val="FFFFFF"/>
      </a:lt1>
      <a:dk2>
        <a:srgbClr val="800000"/>
      </a:dk2>
      <a:lt2>
        <a:srgbClr val="DFD293"/>
      </a:lt2>
      <a:accent1>
        <a:srgbClr val="CC3300"/>
      </a:accent1>
      <a:accent2>
        <a:srgbClr val="BE7960"/>
      </a:accent2>
      <a:accent3>
        <a:srgbClr val="C0AAAA"/>
      </a:accent3>
      <a:accent4>
        <a:srgbClr val="DADADA"/>
      </a:accent4>
      <a:accent5>
        <a:srgbClr val="E2ADAA"/>
      </a:accent5>
      <a:accent6>
        <a:srgbClr val="AC6D56"/>
      </a:accent6>
      <a:hlink>
        <a:srgbClr val="FFFF99"/>
      </a:hlink>
      <a:folHlink>
        <a:srgbClr val="D3A219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800" b="0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800" b="0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8099</TotalTime>
  <Words>273</Words>
  <Application>Microsoft Office PowerPoint</Application>
  <PresentationFormat>On-screen Show (4:3)</PresentationFormat>
  <Paragraphs>64</Paragraphs>
  <Slides>75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7" baseType="lpstr">
      <vt:lpstr>Arial</vt:lpstr>
      <vt:lpstr>Diseño predeterminado</vt:lpstr>
      <vt:lpstr>Arco Real – Galería de Imágenes</vt:lpstr>
      <vt:lpstr>El Arco en la arquitectura y la masonería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Miscelánea de símbolos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Antiguas imágenes y documentos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Cuadros del Rito York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 Templo en el Rito York</vt:lpstr>
      <vt:lpstr>PowerPoint Presentation</vt:lpstr>
      <vt:lpstr>PowerPoint Presentation</vt:lpstr>
      <vt:lpstr>Decoraciones en el Rito York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Mandiles del Rito Escocés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Arte y simbolismo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</dc:creator>
  <cp:lastModifiedBy>Emilio</cp:lastModifiedBy>
  <cp:revision>657</cp:revision>
  <cp:lastPrinted>1601-01-01T00:00:00Z</cp:lastPrinted>
  <dcterms:created xsi:type="dcterms:W3CDTF">1601-01-01T00:00:00Z</dcterms:created>
  <dcterms:modified xsi:type="dcterms:W3CDTF">2016-06-25T17:18:48Z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