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34"/>
  </p:notesMasterIdLst>
  <p:sldIdLst>
    <p:sldId id="550" r:id="rId2"/>
    <p:sldId id="570" r:id="rId3"/>
    <p:sldId id="579" r:id="rId4"/>
    <p:sldId id="566" r:id="rId5"/>
    <p:sldId id="551" r:id="rId6"/>
    <p:sldId id="573" r:id="rId7"/>
    <p:sldId id="553" r:id="rId8"/>
    <p:sldId id="552" r:id="rId9"/>
    <p:sldId id="554" r:id="rId10"/>
    <p:sldId id="567" r:id="rId11"/>
    <p:sldId id="555" r:id="rId12"/>
    <p:sldId id="556" r:id="rId13"/>
    <p:sldId id="557" r:id="rId14"/>
    <p:sldId id="559" r:id="rId15"/>
    <p:sldId id="565" r:id="rId16"/>
    <p:sldId id="577" r:id="rId17"/>
    <p:sldId id="578" r:id="rId18"/>
    <p:sldId id="571" r:id="rId19"/>
    <p:sldId id="581" r:id="rId20"/>
    <p:sldId id="582" r:id="rId21"/>
    <p:sldId id="558" r:id="rId22"/>
    <p:sldId id="560" r:id="rId23"/>
    <p:sldId id="561" r:id="rId24"/>
    <p:sldId id="562" r:id="rId25"/>
    <p:sldId id="564" r:id="rId26"/>
    <p:sldId id="575" r:id="rId27"/>
    <p:sldId id="576" r:id="rId28"/>
    <p:sldId id="568" r:id="rId29"/>
    <p:sldId id="569" r:id="rId30"/>
    <p:sldId id="574" r:id="rId31"/>
    <p:sldId id="580" r:id="rId32"/>
    <p:sldId id="572" r:id="rId33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5" autoAdjust="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17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D63E7763-95AD-4C4A-B257-83147514BB1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969587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D8BD8-F367-4630-9179-BC12482B5A8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0620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FB6B0-0F2D-4F93-AE96-15633D97234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5124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82B78-7EB7-48F4-89E8-12412FFF1B4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5601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5BDD6-3009-4AA1-9E72-74B4BEE64B8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372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72FD0-8E02-43F5-B7FC-33BD9F31A68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873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F9B97-224E-4712-83F0-F70EB91B28B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9100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1E93B-475D-4786-AFCC-B2647FD571C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42584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2B817-EBD4-4C13-8847-C177E8C6CFF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7179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B5E46-02C7-48A7-8C54-2B6BE44C1E8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01091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8AF55-65A0-415A-BE00-E71D020DA92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0503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F7C87-CBA8-4CB8-A659-1D41C034747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69459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BF6B8-41F2-4F9C-A76B-E1AEA413F56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639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86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AD6608D-27A7-4581-9652-9CF4788D80C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1" r:id="rId1"/>
    <p:sldLayoutId id="2147483680" r:id="rId2"/>
    <p:sldLayoutId id="2147483679" r:id="rId3"/>
    <p:sldLayoutId id="2147483678" r:id="rId4"/>
    <p:sldLayoutId id="2147483677" r:id="rId5"/>
    <p:sldLayoutId id="2147483676" r:id="rId6"/>
    <p:sldLayoutId id="2147483675" r:id="rId7"/>
    <p:sldLayoutId id="2147483674" r:id="rId8"/>
    <p:sldLayoutId id="2147483673" r:id="rId9"/>
    <p:sldLayoutId id="2147483672" r:id="rId10"/>
    <p:sldLayoutId id="2147483671" r:id="rId11"/>
    <p:sldLayoutId id="214748367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mtClean="0"/>
              <a:t>Gran Maestro Arquitecto</a:t>
            </a:r>
            <a:endParaRPr lang="es-ES_tradnl" smtClean="0"/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MX" smtClean="0">
                <a:solidFill>
                  <a:schemeClr val="tx2"/>
                </a:solidFill>
              </a:rPr>
              <a:t>Galería de Imágenes</a:t>
            </a:r>
            <a:endParaRPr lang="es-ES_tradnl" smtClean="0">
              <a:solidFill>
                <a:schemeClr val="tx2"/>
              </a:solidFill>
            </a:endParaRPr>
          </a:p>
        </p:txBody>
      </p:sp>
      <p:pic>
        <p:nvPicPr>
          <p:cNvPr id="2052" name="Picture 5" descr="perfection-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257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51" name="Picture 7" descr="FM12_25-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0500"/>
            <a:ext cx="20669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Freemasonry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0800"/>
            <a:ext cx="7010400" cy="675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&amp;quot;Freemasonry`s Royal Secret - The Francken Manuscript&amp;quot;, par Arturo de Hoyos. Introduction d'Alain Bernheim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49213"/>
            <a:ext cx="4876800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P10309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hiramdecor.com/images/12-E-REAA-Ref-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9488"/>
            <a:ext cx="9144000" cy="496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equinoxis.net/image_produit/20150904050435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ocultismopel.files.wordpress.com/2014/07/master-architech-12.png?w=4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95250"/>
            <a:ext cx="68580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3" y="0"/>
            <a:ext cx="54816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752600"/>
            <a:ext cx="19542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La Cámara del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Gran Maestro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Arquitecto, en un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Ritual francés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manuscrito,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posiblemente del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siglo XIX</a:t>
            </a:r>
            <a:endParaRPr lang="es-A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752600"/>
            <a:ext cx="19542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El Signo del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Gran Maestro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Arquitecto, en un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Ritual francés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manuscrito,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posiblemente del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siglo XIX</a:t>
            </a:r>
            <a:endParaRPr lang="es-AR">
              <a:solidFill>
                <a:schemeClr val="tx1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0"/>
            <a:ext cx="4889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0"/>
            <a:ext cx="3911600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752600"/>
            <a:ext cx="22494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La Aritmética, en el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Tarot de Mantegna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(siglo XV), haciendo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un gesto similar 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al signo del Gran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Maestro Arquitecto.</a:t>
            </a:r>
          </a:p>
        </p:txBody>
      </p:sp>
      <p:pic>
        <p:nvPicPr>
          <p:cNvPr id="4" name="Picture 2" descr="25 - Aritmé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5" y="23813"/>
            <a:ext cx="4187825" cy="683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752600"/>
            <a:ext cx="1928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Imagen por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Jean Beauchard.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0"/>
            <a:ext cx="4276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752600"/>
            <a:ext cx="1928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Imagen por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Jean Beauchard.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888" y="0"/>
            <a:ext cx="48117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ard0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0"/>
            <a:ext cx="3994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8925" y="1865313"/>
            <a:ext cx="233045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>
                <a:solidFill>
                  <a:schemeClr val="folHlink"/>
                </a:solidFill>
              </a:rPr>
              <a:t>Cuadro del grado 88</a:t>
            </a:r>
          </a:p>
          <a:p>
            <a:pPr eaLnBrk="1" hangingPunct="1"/>
            <a:r>
              <a:rPr lang="es-AR">
                <a:solidFill>
                  <a:schemeClr val="folHlink"/>
                </a:solidFill>
              </a:rPr>
              <a:t>del Rito de Memphis,</a:t>
            </a:r>
          </a:p>
          <a:p>
            <a:pPr eaLnBrk="1" hangingPunct="1"/>
            <a:r>
              <a:rPr lang="es-AR">
                <a:solidFill>
                  <a:schemeClr val="folHlink"/>
                </a:solidFill>
              </a:rPr>
              <a:t>con un simbolismo </a:t>
            </a:r>
          </a:p>
          <a:p>
            <a:pPr eaLnBrk="1" hangingPunct="1"/>
            <a:r>
              <a:rPr lang="es-AR">
                <a:solidFill>
                  <a:schemeClr val="folHlink"/>
                </a:solidFill>
              </a:rPr>
              <a:t>similar al del</a:t>
            </a:r>
          </a:p>
          <a:p>
            <a:pPr eaLnBrk="1" hangingPunct="1"/>
            <a:r>
              <a:rPr lang="es-AR">
                <a:solidFill>
                  <a:schemeClr val="folHlink"/>
                </a:solidFill>
              </a:rPr>
              <a:t>Gran Maestro </a:t>
            </a:r>
          </a:p>
          <a:p>
            <a:pPr eaLnBrk="1" hangingPunct="1"/>
            <a:r>
              <a:rPr lang="es-AR">
                <a:solidFill>
                  <a:schemeClr val="folHlink"/>
                </a:solidFill>
              </a:rPr>
              <a:t>Arquitecto del</a:t>
            </a:r>
          </a:p>
          <a:p>
            <a:pPr eaLnBrk="1" hangingPunct="1"/>
            <a:r>
              <a:rPr lang="es-AR">
                <a:solidFill>
                  <a:schemeClr val="folHlink"/>
                </a:solidFill>
              </a:rPr>
              <a:t>Rito Escocés</a:t>
            </a:r>
            <a:endParaRPr lang="es-ES_tradnl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MX" smtClean="0"/>
              <a:t>La Geometría Sagrada</a:t>
            </a:r>
            <a:endParaRPr lang="es-ES_tradnl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2" descr="http://images.slideplayer.es/11/2987937/slides/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“The experience of life in a finite, limited body is specifically for the purpose of discovering and manifesting supernatural existence.&quot; - Pythagoras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-4763"/>
            <a:ext cx="5481637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gaegeorg.pf-control.de/eintracht/images/slide/08_math.%20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090025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5" descr="frm_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50" y="0"/>
            <a:ext cx="4527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4" descr="frm_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675"/>
            <a:ext cx="9144000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ekladata.com/HmjW-P_5lMwSM1GnZ1ItMIZBcw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8925" y="1865313"/>
            <a:ext cx="2224088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solidFill>
                  <a:srgbClr val="FFFF00"/>
                </a:solidFill>
              </a:rPr>
              <a:t>Imagen de Annibal 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Barlet, publicada en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« Le vray et 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methodique cours 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de la physique 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resolutive: 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:vulgairement dite 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chymie … »</a:t>
            </a:r>
          </a:p>
          <a:p>
            <a:pPr eaLnBrk="1" hangingPunct="1"/>
            <a:r>
              <a:rPr lang="fr-FR">
                <a:solidFill>
                  <a:srgbClr val="FFFF00"/>
                </a:solidFill>
              </a:rPr>
              <a:t>(Paris, 1657).</a:t>
            </a:r>
            <a:endParaRPr lang="es-AR">
              <a:solidFill>
                <a:srgbClr val="FFFF00"/>
              </a:solidFill>
            </a:endParaRPr>
          </a:p>
        </p:txBody>
      </p:sp>
      <p:pic>
        <p:nvPicPr>
          <p:cNvPr id="4" name="Picture 2" descr="by Annibal Barlet, published in Le vray et methodique cours de la physique resolutive : vulgairement dite chymie … (Paris, 1657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5" y="0"/>
            <a:ext cx="4498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. T. Mann – 12 Mandalas | Galactic Reson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5" y="19050"/>
            <a:ext cx="494982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cred Geomet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olyhedron . Sacred Geometry . Adriano Graziotti . Polyhed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0"/>
            <a:ext cx="37719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eonardo da Vinci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-28575"/>
            <a:ext cx="7261225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e Divina Proportione - a book on mathematics written by Luca Pacioli and illustrated by Leonardo da Vinci, composed around 1498 in Milan and first printed in 1509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6513"/>
            <a:ext cx="4797425" cy="682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cred Geometry. The double helix DNA spiral is one of the most important structures in life.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0"/>
            <a:ext cx="4686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Quadrivium, Sacred Geometry, Magic, Esoteric Philosophies,  the design of divine Natural Beauty / Sacred Geometry &lt;3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-7938"/>
            <a:ext cx="5330825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id Jah know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5" y="-41275"/>
            <a:ext cx="5330825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2" descr="Masonic trivia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0"/>
            <a:ext cx="53006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Francisco De Holanda. / Sacred Geometry &lt;3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19050"/>
            <a:ext cx="466725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52400" y="1676400"/>
            <a:ext cx="2825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«Sacred Geometry»,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por Francisco de Holanda</a:t>
            </a:r>
            <a:endParaRPr lang="es-A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5666</TotalTime>
  <Words>113</Words>
  <Application>Microsoft Office PowerPoint</Application>
  <PresentationFormat>On-screen Show (4:3)</PresentationFormat>
  <Paragraphs>45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Arial</vt:lpstr>
      <vt:lpstr>Diseño predeterminado</vt:lpstr>
      <vt:lpstr>Gran Maestro Arquitecto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 Geometría Sagrada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12º Grado - Gran Maestro Arquitecto</dc:title>
  <dc:creator>jorge</dc:creator>
  <cp:lastModifiedBy>Emilio</cp:lastModifiedBy>
  <cp:revision>520</cp:revision>
  <cp:lastPrinted>1601-01-01T00:00:00Z</cp:lastPrinted>
  <dcterms:created xsi:type="dcterms:W3CDTF">1601-01-01T00:00:00Z</dcterms:created>
  <dcterms:modified xsi:type="dcterms:W3CDTF">2016-06-17T22:34:07Z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