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10"/>
  </p:notesMasterIdLst>
  <p:sldIdLst>
    <p:sldId id="550" r:id="rId2"/>
    <p:sldId id="551" r:id="rId3"/>
    <p:sldId id="552" r:id="rId4"/>
    <p:sldId id="553" r:id="rId5"/>
    <p:sldId id="554" r:id="rId6"/>
    <p:sldId id="555" r:id="rId7"/>
    <p:sldId id="556" r:id="rId8"/>
    <p:sldId id="557" r:id="rId9"/>
  </p:sldIdLst>
  <p:sldSz cx="9144000" cy="6858000" type="screen4x3"/>
  <p:notesSz cx="6858000" cy="9144000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FF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85" autoAdjust="0"/>
  </p:normalViewPr>
  <p:slideViewPr>
    <p:cSldViewPr>
      <p:cViewPr varScale="1">
        <p:scale>
          <a:sx n="44" d="100"/>
          <a:sy n="44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4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675724E-A009-4C11-AFB6-073C7FD9F7A3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85400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64097-14C0-4040-8E4B-BE90F8E1B39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00143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BE080-FC38-4A62-8642-F74E802B6A38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37806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D3A99-89CE-4BBD-841C-6AE2264822E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74885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1E018-93B8-414C-9C73-FD144F116D8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2878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C4597-5FB3-4953-8E37-EC46EBFC5A2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86931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7FCC9-2463-4DBE-9A07-881392569E43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0218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52C73-FCA2-4CC4-ACD1-957082DA5A9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24040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1E131-9542-497F-B4B9-2F4C94E8A5CA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03636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E1F02-5D24-4D18-85EC-EB861277AF2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28645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0BFBD-1BFF-4CD5-9696-C7CF46D7FD0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98757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75809-3D06-48E9-88D6-B8BEFCB7A2C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23417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DCFB7-C8A2-476B-A3B9-69950351714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83233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D92F5-2443-4E22-B290-C76E9555696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62614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B4739-87CA-45FD-A401-973B5506D23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66919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6575A-FC85-4B07-9DFA-1EDA3CD7E2E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9247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D5876-6789-4F86-8A93-72D21D89DD16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9570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386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6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6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1A242D8-911F-4E0D-801C-E1797B5DDEC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63775"/>
            <a:ext cx="7772400" cy="1470025"/>
          </a:xfrm>
        </p:spPr>
        <p:txBody>
          <a:bodyPr/>
          <a:lstStyle/>
          <a:p>
            <a:pPr eaLnBrk="1" hangingPunct="1"/>
            <a:r>
              <a:rPr lang="es-AR" smtClean="0"/>
              <a:t>Sublime Caballero Elegido</a:t>
            </a:r>
            <a:endParaRPr lang="es-ES_tradnl" smtClean="0"/>
          </a:p>
        </p:txBody>
      </p:sp>
      <p:sp>
        <p:nvSpPr>
          <p:cNvPr id="518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MX" smtClean="0"/>
              <a:t>Galería de Imágenes</a:t>
            </a:r>
            <a:endParaRPr lang="es-ES_tradnl" smtClean="0"/>
          </a:p>
        </p:txBody>
      </p:sp>
      <p:pic>
        <p:nvPicPr>
          <p:cNvPr id="2052" name="Picture 5" descr="perfection-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410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151" name="Picture 7" descr="FM11_25-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152400"/>
            <a:ext cx="19716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8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uctionmediaphotos.s3-website-eu-west-1.amazonaws.com/5/1/8/136550256173546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0"/>
            <a:ext cx="77930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975" y="0"/>
            <a:ext cx="51022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304800" y="2057400"/>
            <a:ext cx="20701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/>
              <a:t>La Cámara del</a:t>
            </a:r>
          </a:p>
          <a:p>
            <a:pPr eaLnBrk="1" hangingPunct="1"/>
            <a:r>
              <a:rPr lang="es-MX"/>
              <a:t>Sublime Caballero</a:t>
            </a:r>
          </a:p>
          <a:p>
            <a:pPr eaLnBrk="1" hangingPunct="1"/>
            <a:r>
              <a:rPr lang="es-MX"/>
              <a:t>Elegido, en un</a:t>
            </a:r>
          </a:p>
          <a:p>
            <a:pPr eaLnBrk="1" hangingPunct="1"/>
            <a:r>
              <a:rPr lang="es-MX"/>
              <a:t>Ritual francés</a:t>
            </a:r>
          </a:p>
          <a:p>
            <a:pPr eaLnBrk="1" hangingPunct="1"/>
            <a:r>
              <a:rPr lang="es-MX"/>
              <a:t>manuscrito,</a:t>
            </a:r>
          </a:p>
          <a:p>
            <a:pPr eaLnBrk="1" hangingPunct="1"/>
            <a:r>
              <a:rPr lang="es-MX"/>
              <a:t>posiblemente del</a:t>
            </a:r>
          </a:p>
          <a:p>
            <a:pPr eaLnBrk="1" hangingPunct="1"/>
            <a:r>
              <a:rPr lang="es-MX"/>
              <a:t>siglo XIX</a:t>
            </a:r>
            <a:endParaRPr lang="es-AR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304800" y="2057400"/>
            <a:ext cx="20701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/>
              <a:t>El Signo del</a:t>
            </a:r>
          </a:p>
          <a:p>
            <a:pPr eaLnBrk="1" hangingPunct="1"/>
            <a:r>
              <a:rPr lang="es-MX"/>
              <a:t>Sublime Caballero</a:t>
            </a:r>
          </a:p>
          <a:p>
            <a:pPr eaLnBrk="1" hangingPunct="1"/>
            <a:r>
              <a:rPr lang="es-MX"/>
              <a:t>Elegido, en un</a:t>
            </a:r>
          </a:p>
          <a:p>
            <a:pPr eaLnBrk="1" hangingPunct="1"/>
            <a:r>
              <a:rPr lang="es-MX"/>
              <a:t>Ritual francés</a:t>
            </a:r>
          </a:p>
          <a:p>
            <a:pPr eaLnBrk="1" hangingPunct="1"/>
            <a:r>
              <a:rPr lang="es-MX"/>
              <a:t>manuscrito,</a:t>
            </a:r>
          </a:p>
          <a:p>
            <a:pPr eaLnBrk="1" hangingPunct="1"/>
            <a:r>
              <a:rPr lang="es-MX"/>
              <a:t>posiblemente del</a:t>
            </a:r>
          </a:p>
          <a:p>
            <a:pPr eaLnBrk="1" hangingPunct="1"/>
            <a:r>
              <a:rPr lang="es-MX"/>
              <a:t>siglo XIX</a:t>
            </a:r>
            <a:endParaRPr lang="es-AR"/>
          </a:p>
        </p:txBody>
      </p:sp>
      <p:pic>
        <p:nvPicPr>
          <p:cNvPr id="438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25" y="0"/>
            <a:ext cx="4130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38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jorge\Pictures\mG5WzfDuiXzOLhi8q11j5Ixkz5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338" y="0"/>
            <a:ext cx="5935662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304800" y="2057400"/>
            <a:ext cx="13382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/>
              <a:t>La Justicia,</a:t>
            </a:r>
          </a:p>
          <a:p>
            <a:pPr eaLnBrk="1" hangingPunct="1"/>
            <a:r>
              <a:rPr lang="es-MX"/>
              <a:t>por Jean</a:t>
            </a:r>
          </a:p>
          <a:p>
            <a:pPr eaLnBrk="1" hangingPunct="1"/>
            <a:r>
              <a:rPr lang="es-MX"/>
              <a:t>Beauchard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theworldoftarot.files.wordpress.com/2015/03/tarot-de-st-croix_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675" y="0"/>
            <a:ext cx="4454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28600" y="1752600"/>
            <a:ext cx="24288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/>
              <a:t>«El Caballero de</a:t>
            </a:r>
          </a:p>
          <a:p>
            <a:pPr eaLnBrk="1" hangingPunct="1"/>
            <a:r>
              <a:rPr lang="es-MX"/>
              <a:t>Copas», en un</a:t>
            </a:r>
          </a:p>
          <a:p>
            <a:pPr eaLnBrk="1" hangingPunct="1"/>
            <a:r>
              <a:rPr lang="es-MX"/>
              <a:t>Tarot contemporáneo,</a:t>
            </a:r>
          </a:p>
          <a:p>
            <a:pPr eaLnBrk="1" hangingPunct="1"/>
            <a:r>
              <a:rPr lang="es-MX"/>
              <a:t>con varios símbolos</a:t>
            </a:r>
          </a:p>
          <a:p>
            <a:pPr eaLnBrk="1" hangingPunct="1"/>
            <a:r>
              <a:rPr lang="es-MX"/>
              <a:t>de este grado. </a:t>
            </a:r>
            <a:endParaRPr lang="es-AR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38" y="0"/>
            <a:ext cx="4106862" cy="689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lh3.googleusercontent.com/-mUqn8Hh6bFA/SyJuXSBP1TI/AAAAAAAAAGM/Jn_MiPkQj-Q/s640-Ic42/tablier%25252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3813"/>
            <a:ext cx="8836025" cy="683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5">
      <a:dk1>
        <a:srgbClr val="808080"/>
      </a:dk1>
      <a:lt1>
        <a:srgbClr val="FFFFF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3">
        <a:dk1>
          <a:srgbClr val="000000"/>
        </a:dk1>
        <a:lt1>
          <a:srgbClr val="0000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14">
        <a:dk1>
          <a:srgbClr val="808080"/>
        </a:dk1>
        <a:lt1>
          <a:srgbClr val="FFFFFF"/>
        </a:lt1>
        <a:dk2>
          <a:srgbClr val="000000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5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5773</TotalTime>
  <Words>64</Words>
  <Application>Microsoft Office PowerPoint</Application>
  <PresentationFormat>On-screen Show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Diseño predeterminado</vt:lpstr>
      <vt:lpstr>Sublime Caballero Elegido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11º Grado - Sublime Caballero Elegido - Galería de Imágenes</dc:title>
  <dc:creator>jorge</dc:creator>
  <cp:lastModifiedBy>Emilio</cp:lastModifiedBy>
  <cp:revision>479</cp:revision>
  <cp:lastPrinted>1601-01-01T00:00:00Z</cp:lastPrinted>
  <dcterms:created xsi:type="dcterms:W3CDTF">1601-01-01T00:00:00Z</dcterms:created>
  <dcterms:modified xsi:type="dcterms:W3CDTF">2016-06-17T22:33:25Z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