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97" r:id="rId3"/>
    <p:sldId id="303" r:id="rId4"/>
    <p:sldId id="387" r:id="rId5"/>
    <p:sldId id="570" r:id="rId6"/>
    <p:sldId id="571" r:id="rId7"/>
    <p:sldId id="572" r:id="rId8"/>
    <p:sldId id="573" r:id="rId9"/>
    <p:sldId id="574" r:id="rId10"/>
    <p:sldId id="575" r:id="rId11"/>
    <p:sldId id="447" r:id="rId12"/>
    <p:sldId id="546" r:id="rId13"/>
    <p:sldId id="304" r:id="rId14"/>
    <p:sldId id="385" r:id="rId15"/>
    <p:sldId id="551" r:id="rId16"/>
    <p:sldId id="338" r:id="rId17"/>
    <p:sldId id="458" r:id="rId18"/>
    <p:sldId id="566" r:id="rId19"/>
    <p:sldId id="567" r:id="rId20"/>
    <p:sldId id="569" r:id="rId21"/>
    <p:sldId id="565" r:id="rId22"/>
    <p:sldId id="550" r:id="rId23"/>
    <p:sldId id="512" r:id="rId24"/>
    <p:sldId id="467" r:id="rId25"/>
    <p:sldId id="557" r:id="rId26"/>
    <p:sldId id="558" r:id="rId27"/>
    <p:sldId id="559" r:id="rId28"/>
    <p:sldId id="560" r:id="rId29"/>
    <p:sldId id="561" r:id="rId30"/>
    <p:sldId id="562" r:id="rId31"/>
    <p:sldId id="563" r:id="rId32"/>
    <p:sldId id="564" r:id="rId33"/>
    <p:sldId id="568" r:id="rId3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4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</p:grpSp>
      <p:sp>
        <p:nvSpPr>
          <p:cNvPr id="154648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_tradnl"/>
              <a:t>Haga clic para cambiar el estilo de título	</a:t>
            </a:r>
          </a:p>
        </p:txBody>
      </p:sp>
      <p:sp>
        <p:nvSpPr>
          <p:cNvPr id="154649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4FFA4-4F0C-43E0-9D85-7BC0D1EEBA4D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CF893-D850-4A78-8716-3D1ADDBF7E0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8B3A1-8A03-455C-AF21-9806CC979B4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790A9-B061-4040-8EAE-28CCD378A1DB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45BA7-2AE7-4240-BB1D-5E8616EC030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DAD33-9350-4053-9CE5-D623BFCB60F6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F541B-E861-4751-B1E0-8AB32243A58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2AA07-E064-406D-A33D-FC3CEA5DBEF2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F9E92-A9E0-4546-9470-C722DF22876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9A068-F72D-4A49-9D07-06688E44D928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03441-88FA-4DF5-8B67-8E141B87328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965B4-A463-4AF0-A93E-1798054E650F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0273B-7638-4692-9113-8AED16C1314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CA6EE-B76E-4248-B73F-5FC25264EBD6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5674E-2FA8-4B47-B21E-B3111013BED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0E285-481C-4D18-90C0-DBFC7662B7A3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40A37-E141-4A2C-BA23-B74302370CF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D7202-700E-4F3F-8476-F7ED528ECC99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1986D-3362-47C1-AEA4-BC74222A44B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46845-0181-48F4-81FC-D342FE851908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C6D0F-9316-4AA5-B5A0-7A275A4A4E1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472D6-AC58-484D-A3D4-489DE89199A1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53603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04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05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06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07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08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09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1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11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12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13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14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15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16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17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18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19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20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21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22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3623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</p:grpSp>
      <p:sp>
        <p:nvSpPr>
          <p:cNvPr id="153624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53625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5362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53627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fld id="{AA2C4233-A14F-4F3E-A6BF-6E9C6F93AAD8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153628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fld id="{FB7DB792-86CE-4512-A184-E4B2FB48CB04}" type="datetimeFigureOut">
              <a:rPr lang="es-ES"/>
              <a:pPr>
                <a:defRPr/>
              </a:pPr>
              <a:t>25/07/2014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pinterest.com/pin/431571576761354312/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pinterest.com/pin/431571576761352347/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pinterest.com/pin/431571576761325792/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pinterest.com/pin/431571576761258933/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pinterest.com/pin/431571576761119999/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pinterest.com/pin/431571576761119883/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400" dirty="0"/>
              <a:t>8</a:t>
            </a:r>
            <a:r>
              <a:rPr lang="es-MX" sz="4400" dirty="0" smtClean="0"/>
              <a:t>° </a:t>
            </a:r>
            <a:r>
              <a:rPr lang="es-MX" sz="4400" dirty="0"/>
              <a:t>Grado – </a:t>
            </a:r>
            <a:r>
              <a:rPr lang="es-MX" sz="4400" dirty="0" smtClean="0"/>
              <a:t>Intendente de Edificios</a:t>
            </a:r>
            <a:endParaRPr lang="es-AR" sz="4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1371600" y="3889375"/>
            <a:ext cx="6400800" cy="1754188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es-MX" sz="4400"/>
              <a:t>Galería de Imágenes</a:t>
            </a:r>
            <a:endParaRPr lang="es-AR" sz="440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400" dirty="0" smtClean="0"/>
              <a:t>Decoraciones del </a:t>
            </a:r>
            <a:br>
              <a:rPr lang="es-MX" sz="4400" dirty="0" smtClean="0"/>
            </a:br>
            <a:r>
              <a:rPr lang="es-MX" sz="4400" dirty="0" smtClean="0"/>
              <a:t>Intendente de Edificios</a:t>
            </a:r>
            <a:endParaRPr lang="es-AR" sz="4400" dirty="0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0"/>
            <a:ext cx="4749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0"/>
            <a:ext cx="51641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7938"/>
            <a:ext cx="8064500" cy="68421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-19050"/>
            <a:ext cx="7921625" cy="68961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3" y="47625"/>
            <a:ext cx="8137525" cy="68103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-39688"/>
            <a:ext cx="7775575" cy="69373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-4763"/>
            <a:ext cx="7921625" cy="68675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2788" y="0"/>
            <a:ext cx="5178425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IMG_01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Jewel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260350"/>
            <a:ext cx="9150350" cy="639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800" dirty="0"/>
              <a:t>El Cuadro</a:t>
            </a:r>
            <a:endParaRPr lang="es-AR" sz="4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U+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7938"/>
            <a:ext cx="6119812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7bb5d32c23c666870d0230c17692d21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-19050"/>
            <a:ext cx="403225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800" dirty="0"/>
              <a:t>Simbolismo</a:t>
            </a:r>
            <a:endParaRPr lang="es-AR" sz="4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Freemasonry.mason Art - 8th Degree - Intendant of the Building Jewel on Red Velvet by Serge Averbuk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-26988"/>
            <a:ext cx="6911975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 descr="Freemasonry.mason Art - 8th Degree - Intendant of the Building Jewel on Black Velvet by Serge Averbuk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-26988"/>
            <a:ext cx="6840538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 descr="Freemasonry.mason Art - 8th Degree Mason - Intendant of the Building Masonic Jewel  by Serge Averbuk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enaud-bray.com/ImagesEditeurs/PG/1348/1348896-g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5800" y="14288"/>
            <a:ext cx="4776788" cy="683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fbcdn-sphotos-b-a.akamaihd.net/hphotos-ak-ash3/p480x480/1236394_10151779557406543_1756617131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26988"/>
            <a:ext cx="4000500" cy="68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etail_D1-10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-26988"/>
            <a:ext cx="51641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#Magick #Occultum #Alchem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-4763"/>
            <a:ext cx="4248150" cy="688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tumblr_ljvj1zXdoa1qzn0kbo1_5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888" y="20638"/>
            <a:ext cx="8378825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magic_seal_tree_of_demons_necronomiconstile_by_mikewildt-d5lmb1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1925" y="1588"/>
            <a:ext cx="5948363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les_envoyes_d__ahura_mazda_by_ibgatrokhs-d2yzg3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23813"/>
            <a:ext cx="3902075" cy="683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odcut of Ezekiel's vision   of the heavenly chariot from the Bear Bible 16th Century woodcut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8" y="0"/>
            <a:ext cx="5507037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zekiel's vision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0188" y="0"/>
            <a:ext cx="86629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pode menorah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9725" y="0"/>
            <a:ext cx="5626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vocando al Señor de Univers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0"/>
            <a:ext cx="4716462" cy="690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NVOCANDO A LO SUPERIO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1163" y="0"/>
            <a:ext cx="52673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NION DE POLOS OPUESTO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3738" y="0"/>
            <a:ext cx="4840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 descr="menorah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5875"/>
            <a:ext cx="7921625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lón">
  <a:themeElements>
    <a:clrScheme name="Telón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Teló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lón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lón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2698</TotalTime>
  <Words>16</Words>
  <Application>Microsoft Office PowerPoint</Application>
  <PresentationFormat>On-screen Show (4:3)</PresentationFormat>
  <Paragraphs>5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Plantilla de diseño</vt:lpstr>
      </vt:variant>
      <vt:variant>
        <vt:i4>12</vt:i4>
      </vt:variant>
      <vt:variant>
        <vt:lpstr>Títulos de diapositiva</vt:lpstr>
      </vt:variant>
      <vt:variant>
        <vt:i4>33</vt:i4>
      </vt:variant>
    </vt:vector>
  </HeadingPairs>
  <TitlesOfParts>
    <vt:vector size="49" baseType="lpstr">
      <vt:lpstr>Tahoma</vt:lpstr>
      <vt:lpstr>Arial</vt:lpstr>
      <vt:lpstr>Wingdings</vt:lpstr>
      <vt:lpstr>Calibri</vt:lpstr>
      <vt:lpstr>Telón</vt:lpstr>
      <vt:lpstr>Telón</vt:lpstr>
      <vt:lpstr>Telón</vt:lpstr>
      <vt:lpstr>Telón</vt:lpstr>
      <vt:lpstr>Telón</vt:lpstr>
      <vt:lpstr>Telón</vt:lpstr>
      <vt:lpstr>Telón</vt:lpstr>
      <vt:lpstr>Telón</vt:lpstr>
      <vt:lpstr>Telón</vt:lpstr>
      <vt:lpstr>Telón</vt:lpstr>
      <vt:lpstr>Telón</vt:lpstr>
      <vt:lpstr>Telón</vt:lpstr>
      <vt:lpstr>8° Grado – Intendente de Edificios</vt:lpstr>
      <vt:lpstr>Decoraciones del  Intendente de Edificios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El Cuadro</vt:lpstr>
      <vt:lpstr>Diapositiva 14</vt:lpstr>
      <vt:lpstr>Diapositiva 15</vt:lpstr>
      <vt:lpstr>Simbolismo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1° Grado – Aprendiz</dc:title>
  <dc:creator>jorge</dc:creator>
  <cp:lastModifiedBy>WinuE</cp:lastModifiedBy>
  <cp:revision>196</cp:revision>
  <dcterms:created xsi:type="dcterms:W3CDTF">2013-11-01T22:13:00Z</dcterms:created>
  <dcterms:modified xsi:type="dcterms:W3CDTF">2014-07-25T18:04:52Z</dcterms:modified>
</cp:coreProperties>
</file>