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97" r:id="rId3"/>
    <p:sldId id="303" r:id="rId4"/>
    <p:sldId id="387" r:id="rId5"/>
    <p:sldId id="447" r:id="rId6"/>
    <p:sldId id="449" r:id="rId7"/>
    <p:sldId id="549" r:id="rId8"/>
    <p:sldId id="560" r:id="rId9"/>
    <p:sldId id="546" r:id="rId10"/>
    <p:sldId id="552" r:id="rId11"/>
    <p:sldId id="553" r:id="rId12"/>
    <p:sldId id="548" r:id="rId13"/>
    <p:sldId id="304" r:id="rId14"/>
    <p:sldId id="385" r:id="rId15"/>
    <p:sldId id="551" r:id="rId16"/>
    <p:sldId id="554" r:id="rId17"/>
    <p:sldId id="555" r:id="rId18"/>
    <p:sldId id="451" r:id="rId19"/>
    <p:sldId id="455" r:id="rId20"/>
    <p:sldId id="338" r:id="rId21"/>
    <p:sldId id="458" r:id="rId22"/>
    <p:sldId id="550" r:id="rId23"/>
    <p:sldId id="512" r:id="rId24"/>
    <p:sldId id="467" r:id="rId25"/>
    <p:sldId id="557" r:id="rId26"/>
    <p:sldId id="558" r:id="rId27"/>
    <p:sldId id="559" r:id="rId2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</p:grpSp>
      <p:sp>
        <p:nvSpPr>
          <p:cNvPr id="154648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_tradnl"/>
              <a:t>Haga clic para cambiar el estilo de título	</a:t>
            </a:r>
          </a:p>
        </p:txBody>
      </p:sp>
      <p:sp>
        <p:nvSpPr>
          <p:cNvPr id="154649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7DE6D-44C0-475A-B008-C72D67C61C81}" type="datetimeFigureOut">
              <a:rPr lang="es-ES"/>
              <a:pPr>
                <a:defRPr/>
              </a:pPr>
              <a:t>19/06/2014</a:t>
            </a:fld>
            <a:endParaRPr lang="es-ES_tradnl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C8537-10A1-4638-B519-A529BBBBD41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BD876-A95F-4AAC-A6AA-F7A522FFF255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EC86-DB00-457C-9F21-5DEAAFDBF710}" type="datetimeFigureOut">
              <a:rPr lang="es-ES"/>
              <a:pPr>
                <a:defRPr/>
              </a:pPr>
              <a:t>19/06/2014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77CD5-32B1-432C-BE58-5E851D146F1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691A2-04C6-4C90-8DE1-97BC62AA25F1}" type="datetimeFigureOut">
              <a:rPr lang="es-ES"/>
              <a:pPr>
                <a:defRPr/>
              </a:pPr>
              <a:t>19/06/2014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2B3FF-FB50-41A2-A2F8-54DAC04502A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697A9-706D-4F96-9012-3316473C8EF7}" type="datetimeFigureOut">
              <a:rPr lang="es-ES"/>
              <a:pPr>
                <a:defRPr/>
              </a:pPr>
              <a:t>19/06/2014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03681-B3F6-46AD-9E24-02B1EFADA4D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9479B-536D-4911-A0DC-5825C43FDB5E}" type="datetimeFigureOut">
              <a:rPr lang="es-ES"/>
              <a:pPr>
                <a:defRPr/>
              </a:pPr>
              <a:t>19/06/2014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96DC1-F647-4715-994D-77263D08473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9C7-57A3-414D-8F17-23BC38DA7C04}" type="datetimeFigureOut">
              <a:rPr lang="es-ES"/>
              <a:pPr>
                <a:defRPr/>
              </a:pPr>
              <a:t>19/06/2014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630DC-47E9-4945-9CB8-CFEBBC382A1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2758E-581E-40B4-A1F1-397AA220CF4F}" type="datetimeFigureOut">
              <a:rPr lang="es-ES"/>
              <a:pPr>
                <a:defRPr/>
              </a:pPr>
              <a:t>19/06/2014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2D8F1-FF5A-438D-BED8-AADE518C7687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C7146-E862-48A8-9495-D51FA1ECF19D}" type="datetimeFigureOut">
              <a:rPr lang="es-ES"/>
              <a:pPr>
                <a:defRPr/>
              </a:pPr>
              <a:t>19/06/2014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4ADED-C85E-473D-9F23-C7CF454D7B13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33C2D-B7D8-4BDD-AAC4-36258BC30C9E}" type="datetimeFigureOut">
              <a:rPr lang="es-ES"/>
              <a:pPr>
                <a:defRPr/>
              </a:pPr>
              <a:t>19/06/2014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4239-F3BB-4492-9518-CE434EE00F0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B0A2-F25D-4088-A257-4B5D9F942A8D}" type="datetimeFigureOut">
              <a:rPr lang="es-ES"/>
              <a:pPr>
                <a:defRPr/>
              </a:pPr>
              <a:t>19/06/2014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AEB0F-20C2-41AA-8B2A-CDE6356EC8E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7D14A-2940-468E-876D-3BE20C085C1C}" type="datetimeFigureOut">
              <a:rPr lang="es-ES"/>
              <a:pPr>
                <a:defRPr/>
              </a:pPr>
              <a:t>19/06/2014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153603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04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05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06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07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08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09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0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1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2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3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4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5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6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7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8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9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20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21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22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23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</p:grpSp>
      <p:sp>
        <p:nvSpPr>
          <p:cNvPr id="153624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53625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53626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53627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>
              <a:defRPr/>
            </a:pPr>
            <a:fld id="{BF23F6CB-0818-48D9-BFEA-CC6C638FB643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153628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>
              <a:defRPr/>
            </a:pPr>
            <a:fld id="{B02B8B03-D131-4B83-AADE-58277861C82C}" type="datetimeFigureOut">
              <a:rPr lang="es-ES"/>
              <a:pPr>
                <a:defRPr/>
              </a:pPr>
              <a:t>19/06/2014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400" dirty="0"/>
              <a:t>7</a:t>
            </a:r>
            <a:r>
              <a:rPr lang="es-MX" sz="4400" dirty="0" smtClean="0"/>
              <a:t>° </a:t>
            </a:r>
            <a:r>
              <a:rPr lang="es-MX" sz="4400" dirty="0"/>
              <a:t>Grado – </a:t>
            </a:r>
            <a:r>
              <a:rPr lang="es-MX" sz="4400" dirty="0" smtClean="0"/>
              <a:t>Preboste y Juez</a:t>
            </a:r>
            <a:endParaRPr lang="es-AR" sz="4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1371600" y="3889375"/>
            <a:ext cx="6400800" cy="1754188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es-MX" sz="4400"/>
              <a:t>Galería de Imágenes</a:t>
            </a:r>
            <a:endParaRPr lang="es-AR" sz="440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400" dirty="0" smtClean="0"/>
              <a:t>Decoraciones del </a:t>
            </a:r>
            <a:br>
              <a:rPr lang="es-MX" sz="4400" dirty="0" smtClean="0"/>
            </a:br>
            <a:r>
              <a:rPr lang="es-MX" sz="4400" dirty="0" smtClean="0"/>
              <a:t>Preboste y Juez</a:t>
            </a:r>
            <a:endParaRPr lang="es-AR" sz="4400" dirty="0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SAM_51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7700" y="-12700"/>
            <a:ext cx="5175250" cy="689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IMG_01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142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fineartamerica.com/images-medium-large-5/1-7th-degree-provost-and-judge-jewel-on-red-velvet-serge-averbuk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3638" y="12700"/>
            <a:ext cx="686435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s.fineartamerica.com/images-medium-large-5/7th-degree-provost-and-judge-jewel-on-red-velvet-serge-averbuk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3638" y="12700"/>
            <a:ext cx="686435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3" descr="Freemasonry.mason Art - 7th Degree Mason - Provost and Judge Masonic Jewel  by Serge Averbuk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-26988"/>
            <a:ext cx="6840538" cy="68405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nationalheritagemuseum.org/Portals/0/images/Exhibits/Provo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7600" y="14288"/>
            <a:ext cx="4056063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40.tinypic.com/2qsw4z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" y="0"/>
            <a:ext cx="917416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.ebayimg.com/t/MEDAGLIA-MASSONERIA-7-GRADO-MAESTRO-PREVOSTO-GIUDICE-LOGGIA-SEGRETA-ALBERT-PIKE-/00/s/NTY1WDEwNzg=/z/G6UAAMXQVT9S5Wgi/$_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796925"/>
            <a:ext cx="9158288" cy="479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cx.images-amazon.com/images/I/91Fgp7ZW62L._SL1500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26988"/>
            <a:ext cx="9109075" cy="683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800" dirty="0"/>
              <a:t>El Cuadro</a:t>
            </a:r>
            <a:endParaRPr lang="es-AR" sz="48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GRAU+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2400" y="0"/>
            <a:ext cx="6102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a83c88336f4c9f90a4b342f572cf511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-19050"/>
            <a:ext cx="403225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sonic.com.br/brasao/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30163"/>
            <a:ext cx="5713413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ledifice-edition.net/img/p/609-802-thickbo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-25400"/>
            <a:ext cx="686435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-01.delcampe-static.net/img_large/auction/000/241/067/202_001.jpg?v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-26988"/>
            <a:ext cx="5191125" cy="695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reaa.info/06/images/6-0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-14288"/>
            <a:ext cx="6872288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800" dirty="0"/>
              <a:t>Simbolismo</a:t>
            </a:r>
            <a:endParaRPr lang="es-AR" sz="48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#Alchemy #Magick #Philosopher&amp;#8217;s Sto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0"/>
            <a:ext cx="4737100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jewel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0213" y="0"/>
            <a:ext cx="3203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1.bp.blogspot.com/-gnT2yCLITAo/T3dI6jxiHzI/AAAAAAAADKc/kJxTLOvOGBc/s1600/thek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935038"/>
            <a:ext cx="9180513" cy="485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blog.pterodactilo.com/wp-content/uploads/2013/12/scottishrite7degre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3638" y="30163"/>
            <a:ext cx="6792912" cy="679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4950" y="0"/>
            <a:ext cx="6235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272663_47274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5688" y="0"/>
            <a:ext cx="4492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5" descr="#Rosy Cross #Rosicrucian #Golden Dawn #Magi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9925" y="0"/>
            <a:ext cx="52641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lón">
  <a:themeElements>
    <a:clrScheme name="Telón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Teló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lón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lón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2638</TotalTime>
  <Words>16</Words>
  <Application>Microsoft Office PowerPoint</Application>
  <PresentationFormat>On-screen Show (4:3)</PresentationFormat>
  <Paragraphs>5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Plantilla de diseño</vt:lpstr>
      </vt:variant>
      <vt:variant>
        <vt:i4>12</vt:i4>
      </vt:variant>
      <vt:variant>
        <vt:lpstr>Títulos de diapositiva</vt:lpstr>
      </vt:variant>
      <vt:variant>
        <vt:i4>27</vt:i4>
      </vt:variant>
    </vt:vector>
  </HeadingPairs>
  <TitlesOfParts>
    <vt:vector size="43" baseType="lpstr">
      <vt:lpstr>Tahoma</vt:lpstr>
      <vt:lpstr>Arial</vt:lpstr>
      <vt:lpstr>Wingdings</vt:lpstr>
      <vt:lpstr>Calibri</vt:lpstr>
      <vt:lpstr>Telón</vt:lpstr>
      <vt:lpstr>Telón</vt:lpstr>
      <vt:lpstr>Telón</vt:lpstr>
      <vt:lpstr>Telón</vt:lpstr>
      <vt:lpstr>Telón</vt:lpstr>
      <vt:lpstr>Telón</vt:lpstr>
      <vt:lpstr>Telón</vt:lpstr>
      <vt:lpstr>Telón</vt:lpstr>
      <vt:lpstr>Telón</vt:lpstr>
      <vt:lpstr>Telón</vt:lpstr>
      <vt:lpstr>Telón</vt:lpstr>
      <vt:lpstr>Telón</vt:lpstr>
      <vt:lpstr>7° Grado – Preboste y Juez</vt:lpstr>
      <vt:lpstr>Decoraciones del  Preboste y Juez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El Cuadro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Simbolismo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1° Grado – Aprendiz</dc:title>
  <dc:creator>jorge</dc:creator>
  <cp:lastModifiedBy>WinuE</cp:lastModifiedBy>
  <cp:revision>187</cp:revision>
  <dcterms:created xsi:type="dcterms:W3CDTF">2013-11-01T22:13:00Z</dcterms:created>
  <dcterms:modified xsi:type="dcterms:W3CDTF">2014-06-19T20:00:29Z</dcterms:modified>
</cp:coreProperties>
</file>