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97" r:id="rId3"/>
    <p:sldId id="303" r:id="rId4"/>
    <p:sldId id="387" r:id="rId5"/>
    <p:sldId id="447" r:id="rId6"/>
    <p:sldId id="449" r:id="rId7"/>
    <p:sldId id="549" r:id="rId8"/>
    <p:sldId id="546" r:id="rId9"/>
    <p:sldId id="547" r:id="rId10"/>
    <p:sldId id="552" r:id="rId11"/>
    <p:sldId id="553" r:id="rId12"/>
    <p:sldId id="548" r:id="rId13"/>
    <p:sldId id="450" r:id="rId14"/>
    <p:sldId id="470" r:id="rId15"/>
    <p:sldId id="484" r:id="rId16"/>
    <p:sldId id="304" r:id="rId17"/>
    <p:sldId id="385" r:id="rId18"/>
    <p:sldId id="551" r:id="rId19"/>
    <p:sldId id="451" r:id="rId20"/>
    <p:sldId id="455" r:id="rId21"/>
    <p:sldId id="338" r:id="rId22"/>
    <p:sldId id="458" r:id="rId23"/>
    <p:sldId id="550" r:id="rId24"/>
    <p:sldId id="467" r:id="rId25"/>
    <p:sldId id="512" r:id="rId26"/>
    <p:sldId id="374" r:id="rId27"/>
    <p:sldId id="398" r:id="rId28"/>
    <p:sldId id="399" r:id="rId29"/>
    <p:sldId id="362" r:id="rId30"/>
    <p:sldId id="348" r:id="rId31"/>
    <p:sldId id="555" r:id="rId32"/>
    <p:sldId id="554" r:id="rId3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</p:grpSp>
      <p:sp>
        <p:nvSpPr>
          <p:cNvPr id="154648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_tradnl"/>
              <a:t>Haga clic para cambiar el estilo de título	</a:t>
            </a:r>
          </a:p>
        </p:txBody>
      </p:sp>
      <p:sp>
        <p:nvSpPr>
          <p:cNvPr id="154649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3F385-FB27-463E-9062-BE233B4818B1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C6A06-C2E5-414E-BF68-8424C59ED67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BC551-E990-4EE2-B577-6ACB99D1727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DAD4E-5E80-47CA-87C6-233429F0807A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4D072-247F-4E2A-B984-19F12B00EEA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2DE51-43D8-4077-89AD-E880CCDB8AA1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EB910-5C5F-41BD-859A-307655D739A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FDC80-C1A2-4C3E-A7D3-058E86C00C86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4A686-A7C7-4891-BF74-65D6F7EE9EC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10A0B-9004-4B20-80C8-D08AF32E8A95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35061-7414-49DE-BD40-84545CC1308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5FF2D-9B74-4FE7-BDBC-6F4A01028048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21073-A239-4229-BA5B-9E84A789711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C129F-A5EA-4257-8CC3-71CFDFFF9F2D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26A02-9AAA-4312-ACBB-D3BA334FB51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2FD84-AEFB-45E8-ACAD-F6A99783DE82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668BF-6EA0-4C77-AC2D-E2D9CC4DCE6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39F43-D7F6-4CC1-A9B1-875A3FC6C9D9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AF3C8-8152-4BA6-B028-10A38B3DA0A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FCA88-DFEC-475B-A36A-6C224044140E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B4FF3-23FB-4299-8D4F-BA3DD9757C3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D6561-E14A-4195-B156-15CCEAB1CCE3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53603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4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5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6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7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8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09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1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2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3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4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5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6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7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8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19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20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21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22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  <p:sp>
          <p:nvSpPr>
            <p:cNvPr id="153623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_tradnl">
                <a:latin typeface="Tahoma" charset="0"/>
              </a:endParaRPr>
            </a:p>
          </p:txBody>
        </p:sp>
      </p:grpSp>
      <p:sp>
        <p:nvSpPr>
          <p:cNvPr id="153624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53625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5362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53627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fld id="{2CFEF7B2-1240-443B-B1A9-D2069EE6ABF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153628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fld id="{6EE9F618-5F38-4B6F-999D-4ADD501A0E33}" type="datetimeFigureOut">
              <a:rPr lang="es-ES"/>
              <a:pPr>
                <a:defRPr/>
              </a:pPr>
              <a:t>11/07/2014</a:t>
            </a:fld>
            <a:endParaRPr lang="es-ES_trad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images.google.com.ar/imgres?imgurl=http://img.photobucket.com/albums/v476/distracto/6degr.gif&amp;imgrefurl=http://www.abovetopsecret.com/forum/thread212341/pg1&amp;usg=__G7sG851v6AGmv4pCqV9dr2JVzL0=&amp;h=98&amp;w=100&amp;sz=2&amp;hl=es&amp;start=101&amp;tbnid=msbfyUuPIUAuwM:&amp;tbnh=80&amp;tbnw=82&amp;prev=/images?q=Intimate+Secretary&amp;start=100&amp;gbv=2&amp;ndsp=20&amp;hl=es&amp;sa=N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400" dirty="0"/>
              <a:t>6</a:t>
            </a:r>
            <a:r>
              <a:rPr lang="es-MX" sz="4400" dirty="0" smtClean="0"/>
              <a:t>° </a:t>
            </a:r>
            <a:r>
              <a:rPr lang="es-MX" sz="4400" dirty="0"/>
              <a:t>Grado – Secretario Íntimo</a:t>
            </a:r>
            <a:endParaRPr lang="es-AR" sz="4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1371600" y="3889375"/>
            <a:ext cx="6400800" cy="1754188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es-MX" sz="4400"/>
              <a:t>Galería de Imágenes</a:t>
            </a:r>
            <a:endParaRPr lang="es-AR" sz="440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400" dirty="0" smtClean="0"/>
              <a:t>Decoraciones del </a:t>
            </a:r>
            <a:br>
              <a:rPr lang="es-MX" sz="4400" dirty="0" smtClean="0"/>
            </a:br>
            <a:r>
              <a:rPr lang="es-MX" sz="4400" dirty="0" smtClean="0"/>
              <a:t>Secretario Íntimo</a:t>
            </a:r>
            <a:endParaRPr lang="es-AR" sz="4400" dirty="0" smtClean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5" descr="jewel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28575"/>
            <a:ext cx="7272337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-26988"/>
            <a:ext cx="51435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0"/>
            <a:ext cx="5164137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5" descr="$(KGrHqNHJBEFEK)mbGJbBRDOP6hhtg~~60_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-31750"/>
            <a:ext cx="8207375" cy="692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cx.images-amazon.com/images/I/91maSy2VA%2BL._SL1500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26988"/>
            <a:ext cx="9109075" cy="68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http://ecx.images-amazon.com/images/I/81kUL1i%2BFOL._SL1500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363" y="-28575"/>
            <a:ext cx="8929687" cy="669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http://ecx.images-amazon.com/images/I/91yI6-HrX-L._SL1500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41275"/>
            <a:ext cx="8934450" cy="670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image60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8088" y="0"/>
            <a:ext cx="6727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image46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0350" y="0"/>
            <a:ext cx="3543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cx.images-amazon.com/images/I/91Fgp7ZW62L._SL1500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26988"/>
            <a:ext cx="9109075" cy="68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6" descr="1-6th-degree-intimate-secretary-jewel-on-red-velvet-serge-averbuk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1400" y="-19050"/>
            <a:ext cx="6915150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4" descr="6th-degree-intimate-secretary-jewel-on-red-velvet-serge-averbuk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-26988"/>
            <a:ext cx="6911975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5" descr="$_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-30163"/>
            <a:ext cx="7058025" cy="6918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800"/>
              <a:t>El Cuadro</a:t>
            </a:r>
            <a:endParaRPr lang="es-AR" sz="480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GRAU+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8775" y="0"/>
            <a:ext cx="6102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5" descr="637c341011890d793e0a1549824249c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6988" y="0"/>
            <a:ext cx="4010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2" descr="http://images-00.delcampe-static.net/img_large/auction/000/241/067/195_001.jpg?v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-26988"/>
            <a:ext cx="5191125" cy="695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2" descr="http://www.reaa.info/06/images/6-0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6663" y="19050"/>
            <a:ext cx="686435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800" dirty="0"/>
              <a:t>Simbolismo</a:t>
            </a:r>
            <a:endParaRPr lang="es-AR" sz="4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9" name="Picture 9" descr="6deg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14288"/>
            <a:ext cx="6913562" cy="691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.ebayimg.com/00/s/NzY0WDEwMjQ=/z/oZ4AAMXQhpdRwhR1/$T2eC16NHJGQFFhj0ff3UBRwhR0qQEg~~60_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47625"/>
            <a:ext cx="9158288" cy="683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5" descr="Triangle around the Star of Dav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1475"/>
            <a:ext cx="91440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5" descr="square_and_compasses_by_thebeatdandy-d5nwli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913"/>
            <a:ext cx="9180513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Picture 3" descr="alchemy_woodcut_omnia_unus_est_by_dashinvaine-d62hzo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-26988"/>
            <a:ext cx="48387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6" descr="letr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0"/>
            <a:ext cx="4930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3" name="Picture 4" descr="letra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0"/>
            <a:ext cx="4908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7" name="Picture 5" descr="iPhone Screenshot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85988" y="0"/>
            <a:ext cx="4772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valleyofhalifax.com/wp-content/uploads/2011/10/6th-degr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0763" y="0"/>
            <a:ext cx="4225925" cy="69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s-MX" sz="4800" dirty="0" smtClean="0"/>
              <a:t>Imágenes del Martinismo</a:t>
            </a:r>
            <a:endParaRPr lang="es-AR" sz="4800" dirty="0"/>
          </a:p>
        </p:txBody>
      </p:sp>
    </p:spTree>
    <p:extLst>
      <p:ext uri="{BB962C8B-B14F-4D97-AF65-F5344CB8AC3E}">
        <p14:creationId xmlns:p14="http://schemas.microsoft.com/office/powerpoint/2010/main" val="231430357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8356"/>
            <a:ext cx="4680520" cy="6846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49191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lón">
  <a:themeElements>
    <a:clrScheme name="Telón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Teló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lón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lón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lón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2434</TotalTime>
  <Words>17</Words>
  <Application>Microsoft Office PowerPoint</Application>
  <PresentationFormat>Presentación en pantalla (4:3)</PresentationFormat>
  <Paragraphs>6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Telón</vt:lpstr>
      <vt:lpstr>6° Grado – Secretario Íntimo</vt:lpstr>
      <vt:lpstr>Decoraciones del  Secretario Íntimo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Cuadro</vt:lpstr>
      <vt:lpstr>Presentación de PowerPoint</vt:lpstr>
      <vt:lpstr>Presentación de PowerPoint</vt:lpstr>
      <vt:lpstr>Presentación de PowerPoint</vt:lpstr>
      <vt:lpstr>Presentación de PowerPoint</vt:lpstr>
      <vt:lpstr>Simbolismo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Imágenes del Martinismo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1° Grado – Aprendiz</dc:title>
  <dc:creator>jorge</dc:creator>
  <cp:lastModifiedBy>jorge</cp:lastModifiedBy>
  <cp:revision>173</cp:revision>
  <dcterms:created xsi:type="dcterms:W3CDTF">2013-11-01T22:13:00Z</dcterms:created>
  <dcterms:modified xsi:type="dcterms:W3CDTF">2014-07-11T22:53:55Z</dcterms:modified>
</cp:coreProperties>
</file>