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75" r:id="rId3"/>
    <p:sldId id="390" r:id="rId4"/>
    <p:sldId id="580" r:id="rId5"/>
    <p:sldId id="579" r:id="rId6"/>
    <p:sldId id="297" r:id="rId7"/>
    <p:sldId id="303" r:id="rId8"/>
    <p:sldId id="387" r:id="rId9"/>
    <p:sldId id="573" r:id="rId10"/>
    <p:sldId id="574" r:id="rId11"/>
    <p:sldId id="575" r:id="rId12"/>
    <p:sldId id="576" r:id="rId13"/>
    <p:sldId id="585" r:id="rId14"/>
    <p:sldId id="448" r:id="rId15"/>
    <p:sldId id="449" r:id="rId16"/>
    <p:sldId id="450" r:id="rId17"/>
    <p:sldId id="570" r:id="rId18"/>
    <p:sldId id="304" r:id="rId19"/>
    <p:sldId id="385" r:id="rId20"/>
    <p:sldId id="451" r:id="rId21"/>
    <p:sldId id="456" r:id="rId22"/>
    <p:sldId id="455" r:id="rId23"/>
    <p:sldId id="453" r:id="rId24"/>
    <p:sldId id="543" r:id="rId25"/>
    <p:sldId id="454" r:id="rId26"/>
    <p:sldId id="544" r:id="rId27"/>
    <p:sldId id="545" r:id="rId28"/>
    <p:sldId id="546" r:id="rId29"/>
    <p:sldId id="547" r:id="rId30"/>
    <p:sldId id="548" r:id="rId31"/>
    <p:sldId id="549" r:id="rId32"/>
    <p:sldId id="550" r:id="rId33"/>
    <p:sldId id="396" r:id="rId34"/>
    <p:sldId id="319" r:id="rId35"/>
    <p:sldId id="586" r:id="rId36"/>
    <p:sldId id="584" r:id="rId37"/>
    <p:sldId id="338" r:id="rId38"/>
    <p:sldId id="581" r:id="rId39"/>
    <p:sldId id="458" r:id="rId40"/>
    <p:sldId id="467" r:id="rId41"/>
    <p:sldId id="555" r:id="rId42"/>
    <p:sldId id="578" r:id="rId43"/>
    <p:sldId id="556" r:id="rId44"/>
    <p:sldId id="557" r:id="rId45"/>
    <p:sldId id="399" r:id="rId46"/>
    <p:sldId id="362" r:id="rId47"/>
    <p:sldId id="348" r:id="rId48"/>
    <p:sldId id="582" r:id="rId49"/>
    <p:sldId id="464" r:id="rId50"/>
    <p:sldId id="516" r:id="rId51"/>
    <p:sldId id="519" r:id="rId52"/>
    <p:sldId id="572" r:id="rId53"/>
    <p:sldId id="522" r:id="rId54"/>
    <p:sldId id="525" r:id="rId55"/>
    <p:sldId id="371" r:id="rId56"/>
    <p:sldId id="554" r:id="rId57"/>
    <p:sldId id="409" r:id="rId58"/>
    <p:sldId id="370" r:id="rId59"/>
    <p:sldId id="408" r:id="rId60"/>
    <p:sldId id="443" r:id="rId61"/>
    <p:sldId id="536" r:id="rId62"/>
    <p:sldId id="537" r:id="rId63"/>
    <p:sldId id="430" r:id="rId64"/>
    <p:sldId id="431" r:id="rId65"/>
    <p:sldId id="493" r:id="rId66"/>
    <p:sldId id="491" r:id="rId67"/>
    <p:sldId id="436" r:id="rId68"/>
    <p:sldId id="515" r:id="rId69"/>
    <p:sldId id="558" r:id="rId70"/>
    <p:sldId id="559" r:id="rId71"/>
    <p:sldId id="560" r:id="rId72"/>
    <p:sldId id="561" r:id="rId73"/>
    <p:sldId id="562" r:id="rId74"/>
    <p:sldId id="564" r:id="rId75"/>
    <p:sldId id="577" r:id="rId76"/>
    <p:sldId id="583" r:id="rId7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</p:grpSp>
      <p:sp>
        <p:nvSpPr>
          <p:cNvPr id="15259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_tradnl"/>
              <a:t>Haga clic para cambiar el estilo de título	</a:t>
            </a:r>
          </a:p>
        </p:txBody>
      </p:sp>
      <p:sp>
        <p:nvSpPr>
          <p:cNvPr id="15259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BDBA-E053-48AF-A6D7-683ACA367B9D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5EB42-0BB8-4904-8682-FA05230D691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10EFF-1154-436E-BFC2-580E7AAF9238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E103F-E209-4917-AEB9-611C0DC206B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F1468-8A95-42FE-BF37-4DF8EBB88EEC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9A927-CD81-4E57-B3A5-A14EB425513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0DBCE-C689-464E-9F19-617391351F92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D4F4C-E9BB-4EE4-AAA2-9059F4EC54D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56AA8-21B6-4D4E-B689-BA5F15B6939D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DF730-406C-488C-8D14-14941EF4EB9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D4912-1A02-4F7F-91AD-E8C2FDEB0BA3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EE5FF-81EC-4AFA-A88A-C9716BFCAC3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0C881-FBA0-4B23-BECA-160418C20A8E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ECCD1-9D43-4D22-B8D4-9C97CA210F9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B9DB2-74DE-41F8-9AE3-C3AB1FF387CA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F74D8-89FA-44DF-AEEE-364C217BF3B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270A2-4F3A-4FC5-A284-5E8B754AD058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2A48C-12CF-427B-8E43-011442A4CAF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2012-188B-4041-9345-956E59314BB4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12FC-899F-466A-AB65-7E3988DE7A7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2E793-EFEC-4558-A9BF-EF5DCF1C0128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811C-D72E-4410-8F5D-E2E0BB966C8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15155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5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5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5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5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  <p:sp>
          <p:nvSpPr>
            <p:cNvPr id="15156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/>
            </a:p>
          </p:txBody>
        </p:sp>
      </p:grpSp>
      <p:sp>
        <p:nvSpPr>
          <p:cNvPr id="15157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5157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9D88B68F-675A-4D60-A8D0-66CDA04CFB09}" type="datetimeFigureOut">
              <a:rPr lang="es-ES"/>
              <a:pPr>
                <a:defRPr/>
              </a:pPr>
              <a:t>23/12/2015</a:t>
            </a:fld>
            <a:endParaRPr lang="es-ES_tradnl"/>
          </a:p>
        </p:txBody>
      </p:sp>
      <p:sp>
        <p:nvSpPr>
          <p:cNvPr id="15157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157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B27D230-C034-4181-B04B-FAE4CB6D62A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15157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/>
              <a:t>5° Grado – Maestro Perfecto</a:t>
            </a:r>
            <a:endParaRPr lang="es-AR" sz="540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3870325"/>
            <a:ext cx="6400800" cy="1741488"/>
          </a:xfrm>
        </p:spPr>
        <p:txBody>
          <a:bodyPr>
            <a:normAutofit/>
          </a:bodyPr>
          <a:lstStyle/>
          <a:p>
            <a:pPr marL="0" indent="0" algn="ctr" eaLnBrk="1" hangingPunct="1">
              <a:buFontTx/>
              <a:buNone/>
              <a:defRPr/>
            </a:pPr>
            <a:r>
              <a:rPr lang="es-MX" sz="4400"/>
              <a:t>Galería de Imágenes</a:t>
            </a:r>
            <a:endParaRPr lang="es-AR" sz="4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/>
              <a:t>El Templo</a:t>
            </a:r>
            <a:endParaRPr lang="es-AR" sz="5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IMG_22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50825" y="1700213"/>
            <a:ext cx="19192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El Templo del</a:t>
            </a:r>
          </a:p>
          <a:p>
            <a:r>
              <a:rPr lang="es-MX"/>
              <a:t>Maestro Perfecto,</a:t>
            </a:r>
          </a:p>
          <a:p>
            <a:r>
              <a:rPr lang="es-MX"/>
              <a:t>en un Ritual</a:t>
            </a:r>
          </a:p>
          <a:p>
            <a:r>
              <a:rPr lang="es-MX"/>
              <a:t>francés manuscrito,</a:t>
            </a:r>
          </a:p>
          <a:p>
            <a:r>
              <a:rPr lang="es-MX"/>
              <a:t>posiblemente del</a:t>
            </a:r>
          </a:p>
          <a:p>
            <a:r>
              <a:rPr lang="es-MX"/>
              <a:t>siglo XIX.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8900" y="0"/>
            <a:ext cx="532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cultismopel.files.wordpress.com/2014/07/grau-5.gif?w=497&amp;h=8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0" y="22225"/>
            <a:ext cx="3984625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 dirty="0"/>
              <a:t>Decoraciones del Maestro Perfecto</a:t>
            </a:r>
            <a:endParaRPr lang="es-AR" sz="5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vental_Grau_05_50d354874cb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2225"/>
            <a:ext cx="6840538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vental_Grau_04_50d0cd594bbc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7738" y="23813"/>
            <a:ext cx="7224712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195513" y="3141663"/>
            <a:ext cx="1825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FF0000"/>
                </a:solidFill>
                <a:latin typeface="Arial" charset="0"/>
              </a:rPr>
              <a:t>Mandil del Rito</a:t>
            </a:r>
          </a:p>
          <a:p>
            <a:r>
              <a:rPr lang="es-MX" b="1">
                <a:solidFill>
                  <a:srgbClr val="FF0000"/>
                </a:solidFill>
                <a:latin typeface="Arial" charset="0"/>
              </a:rPr>
              <a:t>Adonhiramita</a:t>
            </a:r>
            <a:endParaRPr lang="es-AR" b="1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4225" y="0"/>
            <a:ext cx="5110163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6038" y="0"/>
            <a:ext cx="4073525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ender.fineartamerica.com/images/images-print-search/images-medium-5/5th-degree-perfect-master-jewel-on-red-velvet-serge-averbu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ender.fineartamerica.com/images/images-print-search/images-medium-5/1-5th-degree-perfect-master-jewel-on-red-velvet-serge-averbuk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6350"/>
            <a:ext cx="686435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erfect Master - 157x136p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" y="36513"/>
            <a:ext cx="7874000" cy="682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apron_5deg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8638" y="0"/>
            <a:ext cx="5546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/>
              <a:t>El Cuadro</a:t>
            </a:r>
            <a:endParaRPr lang="es-AR" sz="5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9f96779ec9e8456b13479ccfc3b4ee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-19050"/>
            <a:ext cx="403225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reaa.info/06/images/6-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9175" y="-6350"/>
            <a:ext cx="6865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U+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9713" y="17463"/>
            <a:ext cx="6086475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4" descr="http://images-02.delcampe-static.net/img_large/auction/000/241/067/188_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1913"/>
            <a:ext cx="92329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2" descr="Philosophy - Delcampe.f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2" y="-61913"/>
            <a:ext cx="92329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79388" y="1628775"/>
            <a:ext cx="2252662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1747. Según Snoek,</a:t>
            </a:r>
          </a:p>
          <a:p>
            <a:r>
              <a:rPr lang="es-AR"/>
              <a:t>este y otros Cuadros</a:t>
            </a:r>
          </a:p>
          <a:p>
            <a:r>
              <a:rPr lang="es-AR"/>
              <a:t>similares se</a:t>
            </a:r>
          </a:p>
          <a:p>
            <a:r>
              <a:rPr lang="es-AR"/>
              <a:t>inscriben en la llamada</a:t>
            </a:r>
          </a:p>
          <a:p>
            <a:r>
              <a:rPr lang="es-AR"/>
              <a:t>“Tradición Harodim”,</a:t>
            </a:r>
          </a:p>
          <a:p>
            <a:r>
              <a:rPr lang="es-AR"/>
              <a:t>de origen escocés y</a:t>
            </a:r>
          </a:p>
          <a:p>
            <a:r>
              <a:rPr lang="es-AR"/>
              <a:t>practicada por la</a:t>
            </a:r>
          </a:p>
          <a:p>
            <a:r>
              <a:rPr lang="es-AR"/>
              <a:t>Gran Logia de York,</a:t>
            </a:r>
          </a:p>
          <a:p>
            <a:r>
              <a:rPr lang="es-AR"/>
              <a:t>hacia 1717 </a:t>
            </a:r>
          </a:p>
          <a:p>
            <a:r>
              <a:rPr lang="es-AR"/>
              <a:t>independiente de la</a:t>
            </a:r>
          </a:p>
          <a:p>
            <a:r>
              <a:rPr lang="es-AR"/>
              <a:t>Gran Logia de Londres</a:t>
            </a:r>
          </a:p>
          <a:p>
            <a:endParaRPr lang="es-ES_tradnl"/>
          </a:p>
        </p:txBody>
      </p:sp>
      <p:pic>
        <p:nvPicPr>
          <p:cNvPr id="66565" name="Picture 2" descr="Datei:Harodim 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4913" y="0"/>
            <a:ext cx="4257675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6" descr="Datei:Harodim 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7025" y="0"/>
            <a:ext cx="5783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1748</a:t>
            </a:r>
            <a:endParaRPr lang="es-ES_tradnl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4" descr="Datei:Harodim 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425" y="-55563"/>
            <a:ext cx="7439025" cy="694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1750</a:t>
            </a:r>
            <a:endParaRPr lang="es-ES_tradnl"/>
          </a:p>
        </p:txBody>
      </p:sp>
      <p:pic>
        <p:nvPicPr>
          <p:cNvPr id="150532" name="Picture 2" descr="Datei:Harodim 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75" y="-26988"/>
            <a:ext cx="462915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1750</a:t>
            </a:r>
            <a:endParaRPr lang="es-ES_tradnl"/>
          </a:p>
        </p:txBody>
      </p:sp>
      <p:pic>
        <p:nvPicPr>
          <p:cNvPr id="151556" name="Picture 4" descr="Datei:Harodim 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4925" y="0"/>
            <a:ext cx="39417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1750</a:t>
            </a:r>
            <a:endParaRPr lang="es-ES_tradnl"/>
          </a:p>
        </p:txBody>
      </p:sp>
      <p:pic>
        <p:nvPicPr>
          <p:cNvPr id="152580" name="Picture 6" descr="Datei:Harodim 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0"/>
            <a:ext cx="5178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1756</a:t>
            </a:r>
            <a:endParaRPr lang="es-ES_tradnl"/>
          </a:p>
        </p:txBody>
      </p:sp>
      <p:pic>
        <p:nvPicPr>
          <p:cNvPr id="153604" name="Picture 2" descr="Datei:Harodim 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75" y="0"/>
            <a:ext cx="4765675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108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</a:t>
            </a:r>
          </a:p>
          <a:p>
            <a:r>
              <a:rPr lang="es-AR"/>
              <a:t>1756</a:t>
            </a:r>
            <a:endParaRPr lang="es-ES_tradnl"/>
          </a:p>
        </p:txBody>
      </p:sp>
      <p:pic>
        <p:nvPicPr>
          <p:cNvPr id="154628" name="Picture 4" descr="Datei:Harodim 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0"/>
            <a:ext cx="526415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6287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del</a:t>
            </a:r>
          </a:p>
          <a:p>
            <a:r>
              <a:rPr lang="es-AR"/>
              <a:t>“Maestro </a:t>
            </a:r>
          </a:p>
          <a:p>
            <a:r>
              <a:rPr lang="es-AR"/>
              <a:t>Escocés” (1803)</a:t>
            </a:r>
            <a:endParaRPr lang="es-ES_tradnl"/>
          </a:p>
        </p:txBody>
      </p:sp>
      <p:pic>
        <p:nvPicPr>
          <p:cNvPr id="155652" name="Picture 2" descr="Datei:Harodim 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0"/>
            <a:ext cx="5164138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295275" y="2500313"/>
            <a:ext cx="1339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/>
              <a:t>Cuadro del</a:t>
            </a:r>
          </a:p>
          <a:p>
            <a:r>
              <a:rPr lang="es-AR"/>
              <a:t>Rito Escocés</a:t>
            </a:r>
          </a:p>
          <a:p>
            <a:r>
              <a:rPr lang="es-AR"/>
              <a:t>Filosófico</a:t>
            </a:r>
          </a:p>
          <a:p>
            <a:r>
              <a:rPr lang="es-AR"/>
              <a:t>(1812)</a:t>
            </a:r>
            <a:endParaRPr lang="es-ES_tradnl"/>
          </a:p>
        </p:txBody>
      </p:sp>
      <p:pic>
        <p:nvPicPr>
          <p:cNvPr id="156676" name="Picture 2" descr="Datei:Harodim 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5050" y="0"/>
            <a:ext cx="5529263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2" descr="Datei:Harodim 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1863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822325" y="4589463"/>
            <a:ext cx="77819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AR" sz="2400"/>
              <a:t>Fragmento del Manuscrito Francken (1783), donde se pregunta: </a:t>
            </a:r>
          </a:p>
          <a:p>
            <a:pPr algn="ctr"/>
            <a:r>
              <a:rPr lang="es-AR" sz="2400" i="1"/>
              <a:t>¿Eres Maestro Perfecto?</a:t>
            </a:r>
            <a:r>
              <a:rPr lang="es-AR" sz="2400"/>
              <a:t>, a lo que se responde: </a:t>
            </a:r>
          </a:p>
          <a:p>
            <a:pPr algn="ctr"/>
            <a:r>
              <a:rPr lang="es-AR" sz="2400" i="1"/>
              <a:t>He visto las dos columnas cruzadas…</a:t>
            </a:r>
            <a:endParaRPr lang="es-ES_tradnl" sz="2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2" descr="Datei:Harodim 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313" y="0"/>
            <a:ext cx="5497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37" y="0"/>
            <a:ext cx="4856288" cy="6878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1520" y="1916832"/>
            <a:ext cx="30823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La versión original, del siglo</a:t>
            </a:r>
          </a:p>
          <a:p>
            <a:r>
              <a:rPr lang="es-MX" dirty="0" smtClean="0"/>
              <a:t>XVIII, del Cuadro de la </a:t>
            </a:r>
          </a:p>
          <a:p>
            <a:r>
              <a:rPr lang="es-MX" dirty="0"/>
              <a:t>d</a:t>
            </a:r>
            <a:r>
              <a:rPr lang="es-MX" dirty="0" smtClean="0"/>
              <a:t>iapositiva anterior,  conservado</a:t>
            </a:r>
          </a:p>
          <a:p>
            <a:r>
              <a:rPr lang="es-MX" dirty="0"/>
              <a:t>p</a:t>
            </a:r>
            <a:r>
              <a:rPr lang="es-MX" dirty="0" smtClean="0"/>
              <a:t>or la Logia franco-belga de</a:t>
            </a:r>
          </a:p>
          <a:p>
            <a:r>
              <a:rPr lang="es-MX" dirty="0" smtClean="0"/>
              <a:t>Mons.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730122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9175" y="17463"/>
            <a:ext cx="6891338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07950" y="982663"/>
            <a:ext cx="197802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Mandil de Maestro, </a:t>
            </a:r>
          </a:p>
          <a:p>
            <a:r>
              <a:rPr lang="es-MX"/>
              <a:t>pero que en</a:t>
            </a:r>
          </a:p>
          <a:p>
            <a:r>
              <a:rPr lang="es-MX"/>
              <a:t>realidad </a:t>
            </a:r>
          </a:p>
          <a:p>
            <a:r>
              <a:rPr lang="es-MX"/>
              <a:t>corresponde al</a:t>
            </a:r>
          </a:p>
          <a:p>
            <a:r>
              <a:rPr lang="es-MX"/>
              <a:t>simbolismo del</a:t>
            </a:r>
          </a:p>
          <a:p>
            <a:r>
              <a:rPr lang="es-MX"/>
              <a:t>Maestro Perfecto.</a:t>
            </a:r>
          </a:p>
          <a:p>
            <a:r>
              <a:rPr lang="es-MX"/>
              <a:t>Esto refuerza la</a:t>
            </a:r>
          </a:p>
          <a:p>
            <a:r>
              <a:rPr lang="es-MX"/>
              <a:t>tesis de que el</a:t>
            </a:r>
          </a:p>
          <a:p>
            <a:r>
              <a:rPr lang="es-MX"/>
              <a:t>grado responde a</a:t>
            </a:r>
          </a:p>
          <a:p>
            <a:r>
              <a:rPr lang="es-MX"/>
              <a:t>las antiguas </a:t>
            </a:r>
          </a:p>
          <a:p>
            <a:r>
              <a:rPr lang="es-MX"/>
              <a:t>versiones del</a:t>
            </a:r>
          </a:p>
          <a:p>
            <a:r>
              <a:rPr lang="es-MX"/>
              <a:t>Maestro.</a:t>
            </a:r>
          </a:p>
          <a:p>
            <a:r>
              <a:rPr lang="es-MX"/>
              <a:t>(fines del siglo XIX,</a:t>
            </a:r>
          </a:p>
          <a:p>
            <a:r>
              <a:rPr lang="es-MX"/>
              <a:t>principios del</a:t>
            </a:r>
          </a:p>
          <a:p>
            <a:r>
              <a:rPr lang="es-MX"/>
              <a:t>siglo XX).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 dirty="0"/>
              <a:t>Simbolismo</a:t>
            </a:r>
            <a:endParaRPr lang="es-AR" sz="5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50825" y="1700213"/>
            <a:ext cx="19192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El Signo del</a:t>
            </a:r>
          </a:p>
          <a:p>
            <a:r>
              <a:rPr lang="es-MX"/>
              <a:t>Maestro Perfecto,</a:t>
            </a:r>
          </a:p>
          <a:p>
            <a:r>
              <a:rPr lang="es-MX"/>
              <a:t>en un Ritual</a:t>
            </a:r>
          </a:p>
          <a:p>
            <a:r>
              <a:rPr lang="es-MX"/>
              <a:t>francés manuscrito,</a:t>
            </a:r>
          </a:p>
          <a:p>
            <a:r>
              <a:rPr lang="es-MX"/>
              <a:t>posiblemente del</a:t>
            </a:r>
          </a:p>
          <a:p>
            <a:r>
              <a:rPr lang="es-MX"/>
              <a:t>siglo XIX.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0"/>
            <a:ext cx="4144962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 descr="137-96 Maya/Freemason/Evangelists Code KEY to Holy Grail/DNA | S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825" y="0"/>
            <a:ext cx="6130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-XEQ_wcWWcOQ/UOXx6wjd0sI/AAAAAAAAAkw/Sa-9CjkwTa8/s1600/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" y="995363"/>
            <a:ext cx="911225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Rectángulo"/>
          <p:cNvSpPr>
            <a:spLocks noChangeArrowheads="1"/>
          </p:cNvSpPr>
          <p:nvPr/>
        </p:nvSpPr>
        <p:spPr bwMode="auto">
          <a:xfrm>
            <a:off x="2286000" y="4267200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i="1"/>
              <a:t>El punto que está en el círculo –que está en el cuadrado- y que está en el triángulo. Tú conoces este punto, entonces todo va bien. Si no lo conoces, entonces todo es vano.</a:t>
            </a:r>
            <a:r>
              <a:rPr lang="es-AR"/>
              <a:t> (de “Estudios sobre las marcas de los talladores de Piedra”. Franz Rziha – Guy Trédaniel)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4" descr="St%20Andrews%20Master%20-%20Sweden%20-%201756%20320%20x%202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9600" y="1196975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4" name="Picture 6" descr="Scottish%20Master%20-%20Netherlands%20-%201803%20320%20x%202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713" y="1196975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6" name="Picture 8" descr="St%20Andrews%20Master%20-%20Denmark%20-%201748%20320%20x%202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1513" y="1196975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296863" y="4937125"/>
            <a:ext cx="8596312" cy="646113"/>
          </a:xfrm>
          <a:prstGeom prst="rect">
            <a:avLst/>
          </a:prstGeom>
          <a:solidFill>
            <a:srgbClr val="A1111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/>
              <a:t>Símbolos del «PROVINCIAL GRAND ROYAL ARCH </a:t>
            </a:r>
          </a:p>
          <a:p>
            <a:pPr algn="ctr"/>
            <a:r>
              <a:rPr lang="es-ES" b="1"/>
              <a:t>CHAPTER OF FIFE &amp; KINROSS»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8" name="Picture 6" descr="La búsqueda de la conjunció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0"/>
            <a:ext cx="6838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4" descr="Cub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Picture 4" descr="cubeswithin-291x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188" y="14288"/>
            <a:ext cx="6638925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q4oM0LW5UEg/UOXx6xf96pI/AAAAAAAAAks/aeckH2Rk-jo/s320/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2488" y="0"/>
            <a:ext cx="497046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323850" y="1341438"/>
            <a:ext cx="14986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El octaedro o</a:t>
            </a:r>
          </a:p>
          <a:p>
            <a:r>
              <a:rPr lang="es-MX"/>
              <a:t>«diamante</a:t>
            </a:r>
          </a:p>
          <a:p>
            <a:r>
              <a:rPr lang="es-MX"/>
              <a:t>central»,</a:t>
            </a:r>
          </a:p>
          <a:p>
            <a:r>
              <a:rPr lang="es-MX"/>
              <a:t>construido a</a:t>
            </a:r>
          </a:p>
          <a:p>
            <a:r>
              <a:rPr lang="es-MX"/>
              <a:t>partir del cubo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5.media.tumblr.com/0b10af6c58397fc37db300d61c4958d1/tumblr_mhs7848T2X1rlefdwo1_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50" y="0"/>
            <a:ext cx="651827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astermason.com/rfire/masonry/removen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333375"/>
            <a:ext cx="9164638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ook Pi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3175"/>
            <a:ext cx="4979988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3" descr="weeping_paint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0" y="0"/>
            <a:ext cx="596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 descr="waterloo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0"/>
            <a:ext cx="6286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 descr="broken_column_statue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1238" y="0"/>
            <a:ext cx="4451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The Broken Colum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2938" y="0"/>
            <a:ext cx="5180012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 descr="ANd9GcQLdW_WSlIaFyZLS9kzuRXFSzjWpjPUB9K48ZN38WxE4yusQ2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0763" y="0"/>
            <a:ext cx="456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brokencolum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2038" y="0"/>
            <a:ext cx="4479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 dirty="0" smtClean="0"/>
              <a:t>Símbolos del Rito Escocés Rectificado</a:t>
            </a:r>
            <a:endParaRPr lang="es-AR" sz="5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7" name="Picture 5" descr="gddg-semper-i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875"/>
            <a:ext cx="59277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nostique.net/image/pheni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2725" y="0"/>
            <a:ext cx="61134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hiram3330.unblog.fr/files/2013/12/willermo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0775" y="0"/>
            <a:ext cx="6835775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railquest.files.wordpress.com/2008/12/l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9338" y="0"/>
            <a:ext cx="4268787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79388" y="1557338"/>
            <a:ext cx="20383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Símbolo de una</a:t>
            </a:r>
          </a:p>
          <a:p>
            <a:r>
              <a:rPr lang="es-MX"/>
              <a:t>Logia de San Andrés</a:t>
            </a:r>
          </a:p>
          <a:p>
            <a:r>
              <a:rPr lang="es-MX"/>
              <a:t>del Rito Sueco</a:t>
            </a:r>
            <a:endParaRPr lang="es-A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kent-templars.info/kbhc/pictures/kbhc-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123825"/>
            <a:ext cx="6935787" cy="69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pload.wikimedia.org/wikipedia/commons/f/f5/Cbc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2200" y="-20638"/>
            <a:ext cx="6935788" cy="68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rosae-crucis.net/eng/wp-content/uploads/2012/03/Alchemistengrad-s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0"/>
            <a:ext cx="92440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774825" y="5732463"/>
            <a:ext cx="3648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/>
              <a:t>Un antiguo cuadro de la Estricta</a:t>
            </a:r>
          </a:p>
          <a:p>
            <a:r>
              <a:rPr lang="es-MX" b="1"/>
              <a:t>Observancia, de carácter alquímico</a:t>
            </a:r>
            <a:endParaRPr lang="es-AR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5400"/>
              <a:t>Mandalas e imágenes similares</a:t>
            </a:r>
            <a:endParaRPr lang="es-AR" sz="5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3838" y="-20638"/>
            <a:ext cx="6173787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djxhemary.files.wordpress.com/2011/06/geometria-sagrada.jpg%3Fw%3D5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7113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c00.deviantart.net/fs9/i/2006/150/8/b/Masonic_Mandela_by_IamWhoIWasN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4113" y="25400"/>
            <a:ext cx="673100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9" name="Picture 3" descr="09_metamorphosis_mandala_posters-r331c0f8942b14f1cadd55710b72d6c37_wvy_8byvr_5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26988"/>
            <a:ext cx="69119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4" name="Picture 4" descr="68294b9efc386f4bb5df883159109f2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26988"/>
            <a:ext cx="69119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Temple%20de%20Salomon%202002%20%20Mixt%20gilding%2015x10%20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ceau%20de%20Salomon%202004%20%20Mixt%20golding%2015x10%20%20Card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0"/>
            <a:ext cx="5149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nature__s_geometry_by_psychopathgirl-d3cxc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0"/>
            <a:ext cx="6884987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lower_of_life_by_ultratrance-d33iul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6125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#E.S.S.G #Lamen #Seal #Magi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313" y="30163"/>
            <a:ext cx="5641975" cy="682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longo_Red_Manda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1175" y="0"/>
            <a:ext cx="5581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square-circ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-3175"/>
            <a:ext cx="6905625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 descr="urne_d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33338"/>
            <a:ext cx="6985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663575" y="1085850"/>
            <a:ext cx="183038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/>
              <a:t>“La urna de oro”</a:t>
            </a:r>
            <a:endParaRPr lang="es-ES_tradnl" b="1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animBg="1"/>
    </p:bldLst>
  </p:timing>
</p:sld>
</file>

<file path=ppt/theme/theme1.xml><?xml version="1.0" encoding="utf-8"?>
<a:theme xmlns:a="http://schemas.openxmlformats.org/drawingml/2006/main" name="Trabajo en equipo">
  <a:themeElements>
    <a:clrScheme name="Trabajo en equipo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rabajo en equipo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rabajo en equipo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bajo en equipo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bajo en equipo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bajo en equipo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bajo en equipo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bajo en equipo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bajo en equipo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bajo en equipo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bajo en equipo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2722</TotalTime>
  <Words>328</Words>
  <Application>Microsoft Office PowerPoint</Application>
  <PresentationFormat>Presentación en pantalla (4:3)</PresentationFormat>
  <Paragraphs>90</Paragraphs>
  <Slides>76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76</vt:i4>
      </vt:variant>
    </vt:vector>
  </HeadingPairs>
  <TitlesOfParts>
    <vt:vector size="77" baseType="lpstr">
      <vt:lpstr>Trabajo en equipo</vt:lpstr>
      <vt:lpstr>5° Grado – Maestro Perfecto</vt:lpstr>
      <vt:lpstr>El Templo</vt:lpstr>
      <vt:lpstr>Presentación de PowerPoint</vt:lpstr>
      <vt:lpstr>Presentación de PowerPoint</vt:lpstr>
      <vt:lpstr>Presentación de PowerPoint</vt:lpstr>
      <vt:lpstr>Decoraciones del Maestro Perfecto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Cuadro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Simbolismo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Símbolos del Rito Escocés Rectificado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Mandalas e imágenes similares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Grado – Aprendiz</dc:title>
  <dc:creator>jorge</dc:creator>
  <cp:lastModifiedBy>jorge</cp:lastModifiedBy>
  <cp:revision>197</cp:revision>
  <dcterms:created xsi:type="dcterms:W3CDTF">2013-11-01T22:13:00Z</dcterms:created>
  <dcterms:modified xsi:type="dcterms:W3CDTF">2015-12-23T23:29:15Z</dcterms:modified>
</cp:coreProperties>
</file>