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75" r:id="rId3"/>
    <p:sldId id="586" r:id="rId4"/>
    <p:sldId id="390" r:id="rId5"/>
    <p:sldId id="604" r:id="rId6"/>
    <p:sldId id="583" r:id="rId7"/>
    <p:sldId id="582" r:id="rId8"/>
    <p:sldId id="570" r:id="rId9"/>
    <p:sldId id="593" r:id="rId10"/>
    <p:sldId id="445" r:id="rId11"/>
    <p:sldId id="446" r:id="rId12"/>
    <p:sldId id="483" r:id="rId13"/>
    <p:sldId id="565" r:id="rId14"/>
    <p:sldId id="567" r:id="rId15"/>
    <p:sldId id="566" r:id="rId16"/>
    <p:sldId id="591" r:id="rId17"/>
    <p:sldId id="297" r:id="rId18"/>
    <p:sldId id="449" r:id="rId19"/>
    <p:sldId id="393" r:id="rId20"/>
    <p:sldId id="592" r:id="rId21"/>
    <p:sldId id="577" r:id="rId22"/>
    <p:sldId id="303" r:id="rId23"/>
    <p:sldId id="576" r:id="rId24"/>
    <p:sldId id="590" r:id="rId25"/>
    <p:sldId id="580" r:id="rId26"/>
    <p:sldId id="581" r:id="rId27"/>
    <p:sldId id="387" r:id="rId28"/>
    <p:sldId id="447" r:id="rId29"/>
    <p:sldId id="448" r:id="rId30"/>
    <p:sldId id="572" r:id="rId31"/>
    <p:sldId id="573" r:id="rId32"/>
    <p:sldId id="574" r:id="rId33"/>
    <p:sldId id="470" r:id="rId34"/>
    <p:sldId id="494" r:id="rId35"/>
    <p:sldId id="301" r:id="rId36"/>
    <p:sldId id="560" r:id="rId37"/>
    <p:sldId id="575" r:id="rId38"/>
    <p:sldId id="598" r:id="rId39"/>
    <p:sldId id="599" r:id="rId40"/>
    <p:sldId id="600" r:id="rId41"/>
    <p:sldId id="578" r:id="rId42"/>
    <p:sldId id="579" r:id="rId43"/>
    <p:sldId id="595" r:id="rId44"/>
    <p:sldId id="596" r:id="rId45"/>
    <p:sldId id="597" r:id="rId46"/>
    <p:sldId id="450" r:id="rId47"/>
    <p:sldId id="484" r:id="rId48"/>
    <p:sldId id="594" r:id="rId49"/>
    <p:sldId id="603" r:id="rId50"/>
    <p:sldId id="304" r:id="rId51"/>
    <p:sldId id="385" r:id="rId52"/>
    <p:sldId id="451" r:id="rId53"/>
    <p:sldId id="568" r:id="rId54"/>
    <p:sldId id="552" r:id="rId55"/>
    <p:sldId id="588" r:id="rId56"/>
    <p:sldId id="606" r:id="rId57"/>
    <p:sldId id="601" r:id="rId58"/>
    <p:sldId id="338" r:id="rId59"/>
    <p:sldId id="569" r:id="rId60"/>
    <p:sldId id="607" r:id="rId61"/>
    <p:sldId id="605" r:id="rId62"/>
    <p:sldId id="585" r:id="rId63"/>
    <p:sldId id="458" r:id="rId64"/>
    <p:sldId id="467" r:id="rId65"/>
    <p:sldId id="399" r:id="rId66"/>
    <p:sldId id="348" r:id="rId67"/>
    <p:sldId id="512" r:id="rId68"/>
    <p:sldId id="374" r:id="rId69"/>
    <p:sldId id="398" r:id="rId70"/>
    <p:sldId id="362" r:id="rId71"/>
    <p:sldId id="464" r:id="rId72"/>
    <p:sldId id="516" r:id="rId73"/>
    <p:sldId id="519" r:id="rId74"/>
    <p:sldId id="371" r:id="rId75"/>
    <p:sldId id="584" r:id="rId76"/>
    <p:sldId id="571" r:id="rId77"/>
    <p:sldId id="587" r:id="rId78"/>
    <p:sldId id="602" r:id="rId79"/>
    <p:sldId id="368" r:id="rId80"/>
    <p:sldId id="430" r:id="rId81"/>
    <p:sldId id="558" r:id="rId82"/>
    <p:sldId id="563" r:id="rId83"/>
    <p:sldId id="562" r:id="rId84"/>
    <p:sldId id="559" r:id="rId85"/>
    <p:sldId id="436" r:id="rId86"/>
    <p:sldId id="564" r:id="rId87"/>
    <p:sldId id="431" r:id="rId88"/>
    <p:sldId id="556" r:id="rId89"/>
    <p:sldId id="493" r:id="rId90"/>
    <p:sldId id="553" r:id="rId91"/>
    <p:sldId id="554" r:id="rId92"/>
    <p:sldId id="555" r:id="rId93"/>
    <p:sldId id="561" r:id="rId94"/>
    <p:sldId id="557" r:id="rId95"/>
    <p:sldId id="515" r:id="rId96"/>
    <p:sldId id="538" r:id="rId97"/>
    <p:sldId id="539" r:id="rId98"/>
    <p:sldId id="491" r:id="rId99"/>
    <p:sldId id="541" r:id="rId100"/>
    <p:sldId id="550" r:id="rId101"/>
    <p:sldId id="589" r:id="rId10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126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4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s-ES_tradnl"/>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s-ES_tradnl"/>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s-ES_tradnl"/>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s-ES_tradnl"/>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s-ES_tradnl"/>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s-ES_tradnl"/>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s-ES_tradnl"/>
            </a:p>
          </p:txBody>
        </p:sp>
      </p:grpSp>
      <p:sp>
        <p:nvSpPr>
          <p:cNvPr id="87050" name="Rectangle 10"/>
          <p:cNvSpPr>
            <a:spLocks noGrp="1" noChangeArrowheads="1"/>
          </p:cNvSpPr>
          <p:nvPr>
            <p:ph type="ctrTitle" sz="quarter"/>
          </p:nvPr>
        </p:nvSpPr>
        <p:spPr>
          <a:xfrm>
            <a:off x="685800" y="1873250"/>
            <a:ext cx="7772400" cy="1555750"/>
          </a:xfrm>
        </p:spPr>
        <p:txBody>
          <a:bodyPr/>
          <a:lstStyle>
            <a:lvl1pPr>
              <a:defRPr sz="4800"/>
            </a:lvl1pPr>
          </a:lstStyle>
          <a:p>
            <a:r>
              <a:rPr lang="es-ES_tradnl"/>
              <a:t>Haga clic para cambiar el estilo de título	</a:t>
            </a:r>
          </a:p>
        </p:txBody>
      </p:sp>
      <p:sp>
        <p:nvSpPr>
          <p:cNvPr id="8705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s-ES_tradnl"/>
              <a:t>Haga clic para modificar el estilo de subtítulo del patrón</a:t>
            </a:r>
          </a:p>
        </p:txBody>
      </p:sp>
      <p:sp>
        <p:nvSpPr>
          <p:cNvPr id="12" name="Rectangle 12"/>
          <p:cNvSpPr>
            <a:spLocks noGrp="1" noChangeArrowheads="1"/>
          </p:cNvSpPr>
          <p:nvPr>
            <p:ph type="dt" sz="quarter" idx="10"/>
          </p:nvPr>
        </p:nvSpPr>
        <p:spPr/>
        <p:txBody>
          <a:bodyPr/>
          <a:lstStyle>
            <a:lvl1pPr>
              <a:defRPr/>
            </a:lvl1pPr>
          </a:lstStyle>
          <a:p>
            <a:pPr>
              <a:defRPr/>
            </a:pPr>
            <a:fld id="{A9E6825F-2D27-4E58-8FF3-BF12354B4730}" type="datetimeFigureOut">
              <a:rPr lang="es-ES"/>
              <a:pPr>
                <a:defRPr/>
              </a:pPr>
              <a:t>17/06/2016</a:t>
            </a:fld>
            <a:endParaRPr lang="es-ES_tradnl"/>
          </a:p>
        </p:txBody>
      </p:sp>
      <p:sp>
        <p:nvSpPr>
          <p:cNvPr id="13" name="Rectangle 13"/>
          <p:cNvSpPr>
            <a:spLocks noGrp="1" noChangeArrowheads="1"/>
          </p:cNvSpPr>
          <p:nvPr>
            <p:ph type="ftr" sz="quarter" idx="11"/>
          </p:nvPr>
        </p:nvSpPr>
        <p:spPr/>
        <p:txBody>
          <a:bodyPr/>
          <a:lstStyle>
            <a:lvl1pPr>
              <a:defRPr/>
            </a:lvl1pPr>
          </a:lstStyle>
          <a:p>
            <a:pPr>
              <a:defRPr/>
            </a:pPr>
            <a:endParaRPr lang="es-ES_tradnl"/>
          </a:p>
        </p:txBody>
      </p:sp>
      <p:sp>
        <p:nvSpPr>
          <p:cNvPr id="14" name="Rectangle 14"/>
          <p:cNvSpPr>
            <a:spLocks noGrp="1" noChangeArrowheads="1"/>
          </p:cNvSpPr>
          <p:nvPr>
            <p:ph type="sldNum" sz="quarter" idx="12"/>
          </p:nvPr>
        </p:nvSpPr>
        <p:spPr/>
        <p:txBody>
          <a:bodyPr/>
          <a:lstStyle>
            <a:lvl1pPr>
              <a:defRPr/>
            </a:lvl1pPr>
          </a:lstStyle>
          <a:p>
            <a:pPr>
              <a:defRPr/>
            </a:pPr>
            <a:fld id="{3583BBA4-B5EC-4132-B847-AFFAF2F87D42}" type="slidenum">
              <a:rPr lang="es-ES_tradnl"/>
              <a:pPr>
                <a:defRPr/>
              </a:pPr>
              <a:t>‹#›</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Rectangle 12"/>
          <p:cNvSpPr>
            <a:spLocks noGrp="1" noChangeArrowheads="1"/>
          </p:cNvSpPr>
          <p:nvPr>
            <p:ph type="dt" sz="half" idx="10"/>
          </p:nvPr>
        </p:nvSpPr>
        <p:spPr>
          <a:ln/>
        </p:spPr>
        <p:txBody>
          <a:bodyPr/>
          <a:lstStyle>
            <a:lvl1pPr>
              <a:defRPr/>
            </a:lvl1pPr>
          </a:lstStyle>
          <a:p>
            <a:pPr>
              <a:defRPr/>
            </a:pPr>
            <a:fld id="{273680DA-BD92-4C9E-8665-179CE13B9CE0}" type="datetimeFigureOut">
              <a:rPr lang="es-ES"/>
              <a:pPr>
                <a:defRPr/>
              </a:pPr>
              <a:t>17/06/2016</a:t>
            </a:fld>
            <a:endParaRPr lang="es-ES_tradnl"/>
          </a:p>
        </p:txBody>
      </p:sp>
      <p:sp>
        <p:nvSpPr>
          <p:cNvPr id="5"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14"/>
          <p:cNvSpPr>
            <a:spLocks noGrp="1" noChangeArrowheads="1"/>
          </p:cNvSpPr>
          <p:nvPr>
            <p:ph type="sldNum" sz="quarter" idx="12"/>
          </p:nvPr>
        </p:nvSpPr>
        <p:spPr>
          <a:ln/>
        </p:spPr>
        <p:txBody>
          <a:bodyPr/>
          <a:lstStyle>
            <a:lvl1pPr>
              <a:defRPr/>
            </a:lvl1pPr>
          </a:lstStyle>
          <a:p>
            <a:pPr>
              <a:defRPr/>
            </a:pPr>
            <a:fld id="{5132BD92-F5F2-4814-8DE6-82749FD8D947}" type="slidenum">
              <a:rPr lang="es-ES_tradnl"/>
              <a:pPr>
                <a:defRPr/>
              </a:pPr>
              <a:t>‹#›</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s-ES_trad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fld id="{901E3A12-D149-4509-AC52-9F6E76BAD89F}" type="datetimeFigureOut">
              <a:rPr lang="es-ES"/>
              <a:pPr>
                <a:defRPr/>
              </a:pPr>
              <a:t>17/06/2016</a:t>
            </a:fld>
            <a:endParaRPr lang="es-ES_tradnl"/>
          </a:p>
        </p:txBody>
      </p:sp>
      <p:sp>
        <p:nvSpPr>
          <p:cNvPr id="5"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14"/>
          <p:cNvSpPr>
            <a:spLocks noGrp="1" noChangeArrowheads="1"/>
          </p:cNvSpPr>
          <p:nvPr>
            <p:ph type="sldNum" sz="quarter" idx="12"/>
          </p:nvPr>
        </p:nvSpPr>
        <p:spPr>
          <a:ln/>
        </p:spPr>
        <p:txBody>
          <a:bodyPr/>
          <a:lstStyle>
            <a:lvl1pPr>
              <a:defRPr/>
            </a:lvl1pPr>
          </a:lstStyle>
          <a:p>
            <a:pPr>
              <a:defRPr/>
            </a:pPr>
            <a:fld id="{5DD2E494-26C8-4645-90DA-139CF005F4E0}" type="slidenum">
              <a:rPr lang="es-ES_tradnl"/>
              <a:pPr>
                <a:defRPr/>
              </a:pPr>
              <a:t>‹#›</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Rectangle 12"/>
          <p:cNvSpPr>
            <a:spLocks noGrp="1" noChangeArrowheads="1"/>
          </p:cNvSpPr>
          <p:nvPr>
            <p:ph type="dt" sz="half" idx="10"/>
          </p:nvPr>
        </p:nvSpPr>
        <p:spPr>
          <a:ln/>
        </p:spPr>
        <p:txBody>
          <a:bodyPr/>
          <a:lstStyle>
            <a:lvl1pPr>
              <a:defRPr/>
            </a:lvl1pPr>
          </a:lstStyle>
          <a:p>
            <a:pPr>
              <a:defRPr/>
            </a:pPr>
            <a:fld id="{283E1903-BDFF-41FC-B777-480504C64DD2}" type="datetimeFigureOut">
              <a:rPr lang="es-ES"/>
              <a:pPr>
                <a:defRPr/>
              </a:pPr>
              <a:t>17/06/2016</a:t>
            </a:fld>
            <a:endParaRPr lang="es-ES_tradnl"/>
          </a:p>
        </p:txBody>
      </p:sp>
      <p:sp>
        <p:nvSpPr>
          <p:cNvPr id="6"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14"/>
          <p:cNvSpPr>
            <a:spLocks noGrp="1" noChangeArrowheads="1"/>
          </p:cNvSpPr>
          <p:nvPr>
            <p:ph type="sldNum" sz="quarter" idx="12"/>
          </p:nvPr>
        </p:nvSpPr>
        <p:spPr>
          <a:ln/>
        </p:spPr>
        <p:txBody>
          <a:bodyPr/>
          <a:lstStyle>
            <a:lvl1pPr>
              <a:defRPr/>
            </a:lvl1pPr>
          </a:lstStyle>
          <a:p>
            <a:pPr>
              <a:defRPr/>
            </a:pPr>
            <a:fld id="{6D5675EF-E4E9-4938-8678-D0A28AD74679}" type="slidenum">
              <a:rPr lang="es-ES_tradnl"/>
              <a:pPr>
                <a:defRPr/>
              </a:pPr>
              <a:t>‹#›</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s-ES_trad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Rectangle 12"/>
          <p:cNvSpPr>
            <a:spLocks noGrp="1" noChangeArrowheads="1"/>
          </p:cNvSpPr>
          <p:nvPr>
            <p:ph type="dt" sz="half" idx="10"/>
          </p:nvPr>
        </p:nvSpPr>
        <p:spPr>
          <a:ln/>
        </p:spPr>
        <p:txBody>
          <a:bodyPr/>
          <a:lstStyle>
            <a:lvl1pPr>
              <a:defRPr/>
            </a:lvl1pPr>
          </a:lstStyle>
          <a:p>
            <a:pPr>
              <a:defRPr/>
            </a:pPr>
            <a:fld id="{1C639B6A-569B-475D-B592-7D497B795F83}" type="datetimeFigureOut">
              <a:rPr lang="es-ES"/>
              <a:pPr>
                <a:defRPr/>
              </a:pPr>
              <a:t>17/06/2016</a:t>
            </a:fld>
            <a:endParaRPr lang="es-ES_tradnl"/>
          </a:p>
        </p:txBody>
      </p:sp>
      <p:sp>
        <p:nvSpPr>
          <p:cNvPr id="8"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14"/>
          <p:cNvSpPr>
            <a:spLocks noGrp="1" noChangeArrowheads="1"/>
          </p:cNvSpPr>
          <p:nvPr>
            <p:ph type="sldNum" sz="quarter" idx="12"/>
          </p:nvPr>
        </p:nvSpPr>
        <p:spPr>
          <a:ln/>
        </p:spPr>
        <p:txBody>
          <a:bodyPr/>
          <a:lstStyle>
            <a:lvl1pPr>
              <a:defRPr/>
            </a:lvl1pPr>
          </a:lstStyle>
          <a:p>
            <a:pPr>
              <a:defRPr/>
            </a:pPr>
            <a:fld id="{4CB9E0FF-AC45-4A5A-BC6E-6BCDFF544B11}" type="slidenum">
              <a:rPr lang="es-ES_tradnl"/>
              <a:pPr>
                <a:defRPr/>
              </a:pPr>
              <a:t>‹#›</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Rectangle 12"/>
          <p:cNvSpPr>
            <a:spLocks noGrp="1" noChangeArrowheads="1"/>
          </p:cNvSpPr>
          <p:nvPr>
            <p:ph type="dt" sz="half" idx="10"/>
          </p:nvPr>
        </p:nvSpPr>
        <p:spPr>
          <a:ln/>
        </p:spPr>
        <p:txBody>
          <a:bodyPr/>
          <a:lstStyle>
            <a:lvl1pPr>
              <a:defRPr/>
            </a:lvl1pPr>
          </a:lstStyle>
          <a:p>
            <a:pPr>
              <a:defRPr/>
            </a:pPr>
            <a:fld id="{BFC599B0-F6C8-4A14-B439-1F98EF8F3382}" type="datetimeFigureOut">
              <a:rPr lang="es-ES"/>
              <a:pPr>
                <a:defRPr/>
              </a:pPr>
              <a:t>17/06/2016</a:t>
            </a:fld>
            <a:endParaRPr lang="es-ES_tradnl"/>
          </a:p>
        </p:txBody>
      </p:sp>
      <p:sp>
        <p:nvSpPr>
          <p:cNvPr id="4"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14"/>
          <p:cNvSpPr>
            <a:spLocks noGrp="1" noChangeArrowheads="1"/>
          </p:cNvSpPr>
          <p:nvPr>
            <p:ph type="sldNum" sz="quarter" idx="12"/>
          </p:nvPr>
        </p:nvSpPr>
        <p:spPr>
          <a:ln/>
        </p:spPr>
        <p:txBody>
          <a:bodyPr/>
          <a:lstStyle>
            <a:lvl1pPr>
              <a:defRPr/>
            </a:lvl1pPr>
          </a:lstStyle>
          <a:p>
            <a:pPr>
              <a:defRPr/>
            </a:pPr>
            <a:fld id="{5FA1AF07-688A-4FD0-8133-602810A82019}" type="slidenum">
              <a:rPr lang="es-ES_tradnl"/>
              <a:pPr>
                <a:defRPr/>
              </a:pPr>
              <a:t>‹#›</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fld id="{BBCCE757-FEBC-4AA0-9DA1-CDB18F31ACD1}" type="datetimeFigureOut">
              <a:rPr lang="es-ES"/>
              <a:pPr>
                <a:defRPr/>
              </a:pPr>
              <a:t>17/06/2016</a:t>
            </a:fld>
            <a:endParaRPr lang="es-ES_tradnl"/>
          </a:p>
        </p:txBody>
      </p:sp>
      <p:sp>
        <p:nvSpPr>
          <p:cNvPr id="3"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14"/>
          <p:cNvSpPr>
            <a:spLocks noGrp="1" noChangeArrowheads="1"/>
          </p:cNvSpPr>
          <p:nvPr>
            <p:ph type="sldNum" sz="quarter" idx="12"/>
          </p:nvPr>
        </p:nvSpPr>
        <p:spPr>
          <a:ln/>
        </p:spPr>
        <p:txBody>
          <a:bodyPr/>
          <a:lstStyle>
            <a:lvl1pPr>
              <a:defRPr/>
            </a:lvl1pPr>
          </a:lstStyle>
          <a:p>
            <a:pPr>
              <a:defRPr/>
            </a:pPr>
            <a:fld id="{4524B275-9AD7-466D-91C1-2A4BE68988B6}" type="slidenum">
              <a:rPr lang="es-ES_tradnl"/>
              <a:pPr>
                <a:defRPr/>
              </a:pPr>
              <a:t>‹#›</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s-ES_trad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fld id="{481F246A-3CAB-4DD9-A48C-C850C4B8360A}" type="datetimeFigureOut">
              <a:rPr lang="es-ES"/>
              <a:pPr>
                <a:defRPr/>
              </a:pPr>
              <a:t>17/06/2016</a:t>
            </a:fld>
            <a:endParaRPr lang="es-ES_tradnl"/>
          </a:p>
        </p:txBody>
      </p:sp>
      <p:sp>
        <p:nvSpPr>
          <p:cNvPr id="6"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14"/>
          <p:cNvSpPr>
            <a:spLocks noGrp="1" noChangeArrowheads="1"/>
          </p:cNvSpPr>
          <p:nvPr>
            <p:ph type="sldNum" sz="quarter" idx="12"/>
          </p:nvPr>
        </p:nvSpPr>
        <p:spPr>
          <a:ln/>
        </p:spPr>
        <p:txBody>
          <a:bodyPr/>
          <a:lstStyle>
            <a:lvl1pPr>
              <a:defRPr/>
            </a:lvl1pPr>
          </a:lstStyle>
          <a:p>
            <a:pPr>
              <a:defRPr/>
            </a:pPr>
            <a:fld id="{7811499D-2B07-4895-93A2-102852A482CD}" type="slidenum">
              <a:rPr lang="es-ES_tradnl"/>
              <a:pPr>
                <a:defRPr/>
              </a:pPr>
              <a:t>‹#›</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s-ES_trad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_tradn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fld id="{5B016A54-186B-4104-BC0A-CE0103EB384C}" type="datetimeFigureOut">
              <a:rPr lang="es-ES"/>
              <a:pPr>
                <a:defRPr/>
              </a:pPr>
              <a:t>17/06/2016</a:t>
            </a:fld>
            <a:endParaRPr lang="es-ES_tradnl"/>
          </a:p>
        </p:txBody>
      </p:sp>
      <p:sp>
        <p:nvSpPr>
          <p:cNvPr id="6"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14"/>
          <p:cNvSpPr>
            <a:spLocks noGrp="1" noChangeArrowheads="1"/>
          </p:cNvSpPr>
          <p:nvPr>
            <p:ph type="sldNum" sz="quarter" idx="12"/>
          </p:nvPr>
        </p:nvSpPr>
        <p:spPr>
          <a:ln/>
        </p:spPr>
        <p:txBody>
          <a:bodyPr/>
          <a:lstStyle>
            <a:lvl1pPr>
              <a:defRPr/>
            </a:lvl1pPr>
          </a:lstStyle>
          <a:p>
            <a:pPr>
              <a:defRPr/>
            </a:pPr>
            <a:fld id="{9C47C241-AEAC-40D2-B35F-27295F65E5C9}" type="slidenum">
              <a:rPr lang="es-ES_tradnl"/>
              <a:pPr>
                <a:defRPr/>
              </a:pPr>
              <a:t>‹#›</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Rectangle 12"/>
          <p:cNvSpPr>
            <a:spLocks noGrp="1" noChangeArrowheads="1"/>
          </p:cNvSpPr>
          <p:nvPr>
            <p:ph type="dt" sz="half" idx="10"/>
          </p:nvPr>
        </p:nvSpPr>
        <p:spPr>
          <a:ln/>
        </p:spPr>
        <p:txBody>
          <a:bodyPr/>
          <a:lstStyle>
            <a:lvl1pPr>
              <a:defRPr/>
            </a:lvl1pPr>
          </a:lstStyle>
          <a:p>
            <a:pPr>
              <a:defRPr/>
            </a:pPr>
            <a:fld id="{8870220C-5BDD-4E40-A5FA-6984A2A3DECF}" type="datetimeFigureOut">
              <a:rPr lang="es-ES"/>
              <a:pPr>
                <a:defRPr/>
              </a:pPr>
              <a:t>17/06/2016</a:t>
            </a:fld>
            <a:endParaRPr lang="es-ES_tradnl"/>
          </a:p>
        </p:txBody>
      </p:sp>
      <p:sp>
        <p:nvSpPr>
          <p:cNvPr id="5"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14"/>
          <p:cNvSpPr>
            <a:spLocks noGrp="1" noChangeArrowheads="1"/>
          </p:cNvSpPr>
          <p:nvPr>
            <p:ph type="sldNum" sz="quarter" idx="12"/>
          </p:nvPr>
        </p:nvSpPr>
        <p:spPr>
          <a:ln/>
        </p:spPr>
        <p:txBody>
          <a:bodyPr/>
          <a:lstStyle>
            <a:lvl1pPr>
              <a:defRPr/>
            </a:lvl1pPr>
          </a:lstStyle>
          <a:p>
            <a:pPr>
              <a:defRPr/>
            </a:pPr>
            <a:fld id="{EC87BA43-BCDB-4830-8998-DFF485A94DB3}" type="slidenum">
              <a:rPr lang="es-ES_tradnl"/>
              <a:pPr>
                <a:defRPr/>
              </a:pPr>
              <a:t>‹#›</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s-ES_tradnl"/>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Rectangle 12"/>
          <p:cNvSpPr>
            <a:spLocks noGrp="1" noChangeArrowheads="1"/>
          </p:cNvSpPr>
          <p:nvPr>
            <p:ph type="dt" sz="half" idx="10"/>
          </p:nvPr>
        </p:nvSpPr>
        <p:spPr>
          <a:ln/>
        </p:spPr>
        <p:txBody>
          <a:bodyPr/>
          <a:lstStyle>
            <a:lvl1pPr>
              <a:defRPr/>
            </a:lvl1pPr>
          </a:lstStyle>
          <a:p>
            <a:pPr>
              <a:defRPr/>
            </a:pPr>
            <a:fld id="{2AAC35A8-BAE8-4EA4-9D01-555A06F56858}" type="datetimeFigureOut">
              <a:rPr lang="es-ES"/>
              <a:pPr>
                <a:defRPr/>
              </a:pPr>
              <a:t>17/06/2016</a:t>
            </a:fld>
            <a:endParaRPr lang="es-ES_tradnl"/>
          </a:p>
        </p:txBody>
      </p:sp>
      <p:sp>
        <p:nvSpPr>
          <p:cNvPr id="5" name="Rectangle 13"/>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14"/>
          <p:cNvSpPr>
            <a:spLocks noGrp="1" noChangeArrowheads="1"/>
          </p:cNvSpPr>
          <p:nvPr>
            <p:ph type="sldNum" sz="quarter" idx="12"/>
          </p:nvPr>
        </p:nvSpPr>
        <p:spPr>
          <a:ln/>
        </p:spPr>
        <p:txBody>
          <a:bodyPr/>
          <a:lstStyle>
            <a:lvl1pPr>
              <a:defRPr/>
            </a:lvl1pPr>
          </a:lstStyle>
          <a:p>
            <a:pPr>
              <a:defRPr/>
            </a:pPr>
            <a:fld id="{9D96D723-51B7-42BE-AC29-3CA57802BDBF}" type="slidenum">
              <a:rPr lang="es-ES_tradnl"/>
              <a:pPr>
                <a:defRPr/>
              </a:pPr>
              <a:t>‹#›</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3902075"/>
            <a:ext cx="3400425" cy="2949575"/>
            <a:chOff x="0" y="2458"/>
            <a:chExt cx="2142" cy="1858"/>
          </a:xfrm>
        </p:grpSpPr>
        <p:sp>
          <p:nvSpPr>
            <p:cNvPr id="8601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s-ES_tradnl"/>
            </a:p>
          </p:txBody>
        </p:sp>
        <p:sp>
          <p:nvSpPr>
            <p:cNvPr id="8602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s-ES_tradnl"/>
            </a:p>
          </p:txBody>
        </p:sp>
        <p:sp>
          <p:nvSpPr>
            <p:cNvPr id="8602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s-ES_tradnl"/>
            </a:p>
          </p:txBody>
        </p:sp>
        <p:sp>
          <p:nvSpPr>
            <p:cNvPr id="8602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s-ES_tradnl"/>
            </a:p>
          </p:txBody>
        </p:sp>
        <p:sp>
          <p:nvSpPr>
            <p:cNvPr id="8602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s-ES_tradnl"/>
            </a:p>
          </p:txBody>
        </p:sp>
        <p:sp>
          <p:nvSpPr>
            <p:cNvPr id="8602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s-ES_tradnl"/>
            </a:p>
          </p:txBody>
        </p:sp>
        <p:sp>
          <p:nvSpPr>
            <p:cNvPr id="8602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s-ES_tradnl"/>
            </a:p>
          </p:txBody>
        </p:sp>
      </p:grpSp>
      <p:sp>
        <p:nvSpPr>
          <p:cNvPr id="86026"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s-ES_tradnl" smtClean="0"/>
              <a:t>Haga clic para cambiar el estilo de título	</a:t>
            </a:r>
          </a:p>
        </p:txBody>
      </p:sp>
      <p:sp>
        <p:nvSpPr>
          <p:cNvPr id="86027"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86028"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10199"/>
                  </a:outerShdw>
                </a:effectLst>
              </a:defRPr>
            </a:lvl1pPr>
          </a:lstStyle>
          <a:p>
            <a:pPr>
              <a:defRPr/>
            </a:pPr>
            <a:fld id="{617ADB40-B7C4-4185-B45A-0E4D41D8C8D4}" type="datetimeFigureOut">
              <a:rPr lang="es-ES"/>
              <a:pPr>
                <a:defRPr/>
              </a:pPr>
              <a:t>17/06/2016</a:t>
            </a:fld>
            <a:endParaRPr lang="es-ES_tradnl"/>
          </a:p>
        </p:txBody>
      </p:sp>
      <p:sp>
        <p:nvSpPr>
          <p:cNvPr id="8602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10199"/>
                  </a:outerShdw>
                </a:effectLst>
              </a:defRPr>
            </a:lvl1pPr>
          </a:lstStyle>
          <a:p>
            <a:pPr>
              <a:defRPr/>
            </a:pPr>
            <a:endParaRPr lang="es-ES_tradnl"/>
          </a:p>
        </p:txBody>
      </p:sp>
      <p:sp>
        <p:nvSpPr>
          <p:cNvPr id="86030"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10199"/>
                  </a:outerShdw>
                </a:effectLst>
              </a:defRPr>
            </a:lvl1pPr>
          </a:lstStyle>
          <a:p>
            <a:pPr>
              <a:defRPr/>
            </a:pPr>
            <a:fld id="{30267BBF-E620-4524-9486-264EA7AFCFD4}" type="slidenum">
              <a:rPr lang="es-ES_tradnl"/>
              <a:pPr>
                <a:defRPr/>
              </a:pPr>
              <a:t>‹#›</a:t>
            </a:fld>
            <a:endParaRPr lang="es-ES_tradnl"/>
          </a:p>
        </p:txBody>
      </p:sp>
    </p:spTree>
  </p:cSld>
  <p:clrMap bg1="dk2" tx1="lt1" bg2="dk1" tx2="lt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1 Título"/>
          <p:cNvSpPr>
            <a:spLocks noGrp="1"/>
          </p:cNvSpPr>
          <p:nvPr>
            <p:ph type="ctrTitle" idx="4294967295"/>
          </p:nvPr>
        </p:nvSpPr>
        <p:spPr>
          <a:xfrm>
            <a:off x="685800" y="2130425"/>
            <a:ext cx="7772400" cy="1470025"/>
          </a:xfrm>
        </p:spPr>
        <p:txBody>
          <a:bodyPr anchorCtr="0"/>
          <a:lstStyle/>
          <a:p>
            <a:pPr eaLnBrk="1" hangingPunct="1">
              <a:defRPr/>
            </a:pPr>
            <a:r>
              <a:rPr lang="es-MX" sz="4800"/>
              <a:t>4° Grado – Maestro Secreto</a:t>
            </a:r>
            <a:endParaRPr lang="es-AR" sz="4800"/>
          </a:p>
        </p:txBody>
      </p:sp>
      <p:sp>
        <p:nvSpPr>
          <p:cNvPr id="3" name="2 Subtítulo"/>
          <p:cNvSpPr>
            <a:spLocks noGrp="1"/>
          </p:cNvSpPr>
          <p:nvPr>
            <p:ph type="subTitle" idx="4294967295"/>
          </p:nvPr>
        </p:nvSpPr>
        <p:spPr>
          <a:xfrm>
            <a:off x="1371600" y="3889375"/>
            <a:ext cx="6400800" cy="1754188"/>
          </a:xfrm>
        </p:spPr>
        <p:txBody>
          <a:bodyPr>
            <a:normAutofit/>
          </a:bodyPr>
          <a:lstStyle/>
          <a:p>
            <a:pPr marL="0" indent="0" algn="ctr" eaLnBrk="1" hangingPunct="1">
              <a:buFont typeface="Wingdings" pitchFamily="2" charset="2"/>
              <a:buNone/>
              <a:defRPr/>
            </a:pPr>
            <a:r>
              <a:rPr lang="es-MX" sz="4400"/>
              <a:t>Galería de Imágenes</a:t>
            </a:r>
            <a:endParaRPr lang="es-AR" sz="4400"/>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685800" y="2130425"/>
            <a:ext cx="7772400" cy="1470025"/>
          </a:xfrm>
        </p:spPr>
        <p:txBody>
          <a:bodyPr anchorCtr="0"/>
          <a:lstStyle/>
          <a:p>
            <a:pPr eaLnBrk="1" hangingPunct="1">
              <a:defRPr/>
            </a:pPr>
            <a:r>
              <a:rPr lang="es-MX" sz="4800"/>
              <a:t>El Templo</a:t>
            </a:r>
            <a:endParaRPr lang="es-AR" sz="480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srcRect/>
          <a:stretch>
            <a:fillRect/>
          </a:stretch>
        </p:blipFill>
        <p:spPr bwMode="auto">
          <a:xfrm>
            <a:off x="2454275" y="0"/>
            <a:ext cx="5502275" cy="6858000"/>
          </a:xfrm>
          <a:prstGeom prst="rect">
            <a:avLst/>
          </a:prstGeom>
          <a:noFill/>
          <a:ln w="9525">
            <a:noFill/>
            <a:miter lim="800000"/>
            <a:headEnd/>
            <a:tailEnd/>
          </a:ln>
        </p:spPr>
      </p:pic>
      <p:sp>
        <p:nvSpPr>
          <p:cNvPr id="2" name="1 CuadroTexto"/>
          <p:cNvSpPr txBox="1">
            <a:spLocks noChangeArrowheads="1"/>
          </p:cNvSpPr>
          <p:nvPr/>
        </p:nvSpPr>
        <p:spPr bwMode="auto">
          <a:xfrm>
            <a:off x="250825" y="1700213"/>
            <a:ext cx="2198688" cy="1754187"/>
          </a:xfrm>
          <a:prstGeom prst="rect">
            <a:avLst/>
          </a:prstGeom>
          <a:noFill/>
          <a:ln w="9525">
            <a:noFill/>
            <a:miter lim="800000"/>
            <a:headEnd/>
            <a:tailEnd/>
          </a:ln>
        </p:spPr>
        <p:txBody>
          <a:bodyPr wrap="none">
            <a:spAutoFit/>
          </a:bodyPr>
          <a:lstStyle/>
          <a:p>
            <a:r>
              <a:rPr lang="es-MX"/>
              <a:t>El Templo del</a:t>
            </a:r>
          </a:p>
          <a:p>
            <a:r>
              <a:rPr lang="es-MX"/>
              <a:t>Maestro Secreto,</a:t>
            </a:r>
          </a:p>
          <a:p>
            <a:r>
              <a:rPr lang="es-MX"/>
              <a:t>en un Ritual</a:t>
            </a:r>
          </a:p>
          <a:p>
            <a:r>
              <a:rPr lang="es-MX"/>
              <a:t>francés manuscrito,</a:t>
            </a:r>
          </a:p>
          <a:p>
            <a:r>
              <a:rPr lang="es-MX"/>
              <a:t>posiblemente del</a:t>
            </a:r>
          </a:p>
          <a:p>
            <a:r>
              <a:rPr lang="es-MX"/>
              <a:t>siglo XIX.</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ocultismopel.files.wordpress.com/2014/07/quarto-grau.gif?w=497&amp;h=846"/>
          <p:cNvPicPr>
            <a:picLocks noChangeAspect="1" noChangeArrowheads="1"/>
          </p:cNvPicPr>
          <p:nvPr/>
        </p:nvPicPr>
        <p:blipFill>
          <a:blip r:embed="rId2"/>
          <a:srcRect/>
          <a:stretch>
            <a:fillRect/>
          </a:stretch>
        </p:blipFill>
        <p:spPr bwMode="auto">
          <a:xfrm>
            <a:off x="2555875" y="0"/>
            <a:ext cx="4002088" cy="68135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i416.photobucket.com/albums/pp241/neetmok/ten/scotch17.jpg~original"/>
          <p:cNvPicPr>
            <a:picLocks noChangeAspect="1" noChangeArrowheads="1"/>
          </p:cNvPicPr>
          <p:nvPr/>
        </p:nvPicPr>
        <p:blipFill>
          <a:blip r:embed="rId2"/>
          <a:srcRect/>
          <a:stretch>
            <a:fillRect/>
          </a:stretch>
        </p:blipFill>
        <p:spPr bwMode="auto">
          <a:xfrm>
            <a:off x="2378075" y="0"/>
            <a:ext cx="4570413"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4" name="Picture 4" descr="Bn03CEzIYAAehTu"/>
          <p:cNvPicPr>
            <a:picLocks noChangeAspect="1" noChangeArrowheads="1"/>
          </p:cNvPicPr>
          <p:nvPr/>
        </p:nvPicPr>
        <p:blipFill>
          <a:blip r:embed="rId2"/>
          <a:srcRect/>
          <a:stretch>
            <a:fillRect/>
          </a:stretch>
        </p:blipFill>
        <p:spPr bwMode="auto">
          <a:xfrm>
            <a:off x="2020888" y="0"/>
            <a:ext cx="51435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164"/>
                                        </p:tgtEl>
                                        <p:attrNameLst>
                                          <p:attrName>style.visibility</p:attrName>
                                        </p:attrNameLst>
                                      </p:cBhvr>
                                      <p:to>
                                        <p:strVal val="visible"/>
                                      </p:to>
                                    </p:set>
                                    <p:animEffect transition="in" filter="box(out)">
                                      <p:cBhvr>
                                        <p:cTn id="7" dur="2000"/>
                                        <p:tgtEl>
                                          <p:spTgt spid="92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hot_main_entrance_16"/>
          <p:cNvPicPr>
            <a:picLocks noChangeAspect="1" noChangeArrowheads="1"/>
          </p:cNvPicPr>
          <p:nvPr/>
        </p:nvPicPr>
        <p:blipFill>
          <a:blip r:embed="rId2"/>
          <a:srcRect/>
          <a:stretch>
            <a:fillRect/>
          </a:stretch>
        </p:blipFill>
        <p:spPr bwMode="auto">
          <a:xfrm>
            <a:off x="530225" y="7938"/>
            <a:ext cx="8074025" cy="6850062"/>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img_9123"/>
          <p:cNvPicPr>
            <a:picLocks noChangeAspect="1" noChangeArrowheads="1"/>
          </p:cNvPicPr>
          <p:nvPr/>
        </p:nvPicPr>
        <p:blipFill>
          <a:blip r:embed="rId2"/>
          <a:srcRect/>
          <a:stretch>
            <a:fillRect/>
          </a:stretch>
        </p:blipFill>
        <p:spPr bwMode="auto">
          <a:xfrm>
            <a:off x="0" y="692150"/>
            <a:ext cx="9144000" cy="54864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3" name="Picture 2" descr="http://static1.squarespace.com/static/52a38ae4e4b0e6e71e5b3d92/t/55995aa1e4b0e9cbf62c438c/1436113577826/"/>
          <p:cNvPicPr>
            <a:picLocks noChangeAspect="1" noChangeArrowheads="1"/>
          </p:cNvPicPr>
          <p:nvPr/>
        </p:nvPicPr>
        <p:blipFill>
          <a:blip r:embed="rId2"/>
          <a:srcRect/>
          <a:stretch>
            <a:fillRect/>
          </a:stretch>
        </p:blipFill>
        <p:spPr bwMode="auto">
          <a:xfrm>
            <a:off x="2389188" y="0"/>
            <a:ext cx="6791325" cy="6858000"/>
          </a:xfrm>
          <a:prstGeom prst="rect">
            <a:avLst/>
          </a:prstGeom>
          <a:noFill/>
          <a:ln w="9525">
            <a:noFill/>
            <a:miter lim="800000"/>
            <a:headEnd/>
            <a:tailEnd/>
          </a:ln>
        </p:spPr>
      </p:pic>
      <p:sp>
        <p:nvSpPr>
          <p:cNvPr id="102404" name="Text Box 4"/>
          <p:cNvSpPr txBox="1">
            <a:spLocks noChangeArrowheads="1"/>
          </p:cNvSpPr>
          <p:nvPr/>
        </p:nvSpPr>
        <p:spPr bwMode="auto">
          <a:xfrm>
            <a:off x="231775" y="1216025"/>
            <a:ext cx="1822450" cy="915988"/>
          </a:xfrm>
          <a:prstGeom prst="rect">
            <a:avLst/>
          </a:prstGeom>
          <a:noFill/>
          <a:ln w="9525">
            <a:noFill/>
            <a:miter lim="800000"/>
            <a:headEnd/>
            <a:tailEnd/>
          </a:ln>
        </p:spPr>
        <p:txBody>
          <a:bodyPr wrap="none">
            <a:spAutoFit/>
          </a:bodyPr>
          <a:lstStyle/>
          <a:p>
            <a:r>
              <a:rPr lang="es-AR"/>
              <a:t>El símbolo en el</a:t>
            </a:r>
          </a:p>
          <a:p>
            <a:r>
              <a:rPr lang="es-AR"/>
              <a:t>Oriente (imagen</a:t>
            </a:r>
          </a:p>
          <a:p>
            <a:r>
              <a:rPr lang="es-AR"/>
              <a:t>de 1860)</a:t>
            </a:r>
            <a:endParaRPr lang="es-ES_tradnl"/>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box(out)">
                                      <p:cBhvr>
                                        <p:cTn id="7" dur="2000"/>
                                        <p:tgtEl>
                                          <p:spTgt spid="1024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04"/>
                                        </p:tgtEl>
                                        <p:attrNameLst>
                                          <p:attrName>style.visibility</p:attrName>
                                        </p:attrNameLst>
                                      </p:cBhvr>
                                      <p:to>
                                        <p:strVal val="visible"/>
                                      </p:to>
                                    </p:set>
                                    <p:animEffect transition="in" filter="fade">
                                      <p:cBhvr>
                                        <p:cTn id="12" dur="2000"/>
                                        <p:tgtEl>
                                          <p:spTgt spid="102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Mason's%20path"/>
          <p:cNvPicPr>
            <a:picLocks noChangeAspect="1" noChangeArrowheads="1"/>
          </p:cNvPicPr>
          <p:nvPr/>
        </p:nvPicPr>
        <p:blipFill>
          <a:blip r:embed="rId2"/>
          <a:srcRect/>
          <a:stretch>
            <a:fillRect/>
          </a:stretch>
        </p:blipFill>
        <p:spPr bwMode="auto">
          <a:xfrm>
            <a:off x="26988" y="20638"/>
            <a:ext cx="9117012" cy="6837362"/>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photos1.blogger.com/x/blogger/7631/656/1600/382068/chandelier_4e.jpg"/>
          <p:cNvPicPr>
            <a:picLocks noChangeAspect="1" noChangeArrowheads="1"/>
          </p:cNvPicPr>
          <p:nvPr/>
        </p:nvPicPr>
        <p:blipFill>
          <a:blip r:embed="rId2"/>
          <a:srcRect/>
          <a:stretch>
            <a:fillRect/>
          </a:stretch>
        </p:blipFill>
        <p:spPr bwMode="auto">
          <a:xfrm>
            <a:off x="3203575" y="0"/>
            <a:ext cx="2817813" cy="68849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AutoShape 2" descr="http://www.master-mason.com/images/3cweb%20-%20Copy%20-%20Copy.jpg"/>
          <p:cNvSpPr>
            <a:spLocks noChangeAspect="1" noChangeArrowheads="1"/>
          </p:cNvSpPr>
          <p:nvPr/>
        </p:nvSpPr>
        <p:spPr bwMode="auto">
          <a:xfrm>
            <a:off x="63500" y="-136525"/>
            <a:ext cx="304800" cy="304800"/>
          </a:xfrm>
          <a:prstGeom prst="rect">
            <a:avLst/>
          </a:prstGeom>
          <a:noFill/>
          <a:ln w="9525">
            <a:noFill/>
            <a:miter lim="800000"/>
            <a:headEnd/>
            <a:tailEnd/>
          </a:ln>
        </p:spPr>
        <p:txBody>
          <a:bodyPr/>
          <a:lstStyle/>
          <a:p>
            <a:endParaRPr lang="es-AR"/>
          </a:p>
        </p:txBody>
      </p:sp>
      <p:pic>
        <p:nvPicPr>
          <p:cNvPr id="4" name="Picture 4" descr="P100.JPG (506K)"/>
          <p:cNvPicPr>
            <a:picLocks noChangeAspect="1" noChangeArrowheads="1"/>
          </p:cNvPicPr>
          <p:nvPr/>
        </p:nvPicPr>
        <p:blipFill>
          <a:blip r:embed="rId2"/>
          <a:srcRect/>
          <a:stretch>
            <a:fillRect/>
          </a:stretch>
        </p:blipFill>
        <p:spPr bwMode="auto">
          <a:xfrm>
            <a:off x="1084263" y="-6350"/>
            <a:ext cx="6727825" cy="68643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AutoShape 2" descr="http://www.master-mason.com/images/3cweb%20-%20Copy%20-%20Copy.jpg"/>
          <p:cNvSpPr>
            <a:spLocks noChangeAspect="1" noChangeArrowheads="1"/>
          </p:cNvSpPr>
          <p:nvPr/>
        </p:nvSpPr>
        <p:spPr bwMode="auto">
          <a:xfrm>
            <a:off x="63500" y="-136525"/>
            <a:ext cx="304800" cy="304800"/>
          </a:xfrm>
          <a:prstGeom prst="rect">
            <a:avLst/>
          </a:prstGeom>
          <a:noFill/>
          <a:ln w="9525">
            <a:noFill/>
            <a:miter lim="800000"/>
            <a:headEnd/>
            <a:tailEnd/>
          </a:ln>
        </p:spPr>
        <p:txBody>
          <a:bodyPr/>
          <a:lstStyle/>
          <a:p>
            <a:endParaRPr lang="es-AR"/>
          </a:p>
        </p:txBody>
      </p:sp>
      <p:pic>
        <p:nvPicPr>
          <p:cNvPr id="83973" name="Picture 5" descr="image002"/>
          <p:cNvPicPr>
            <a:picLocks noChangeAspect="1" noChangeArrowheads="1"/>
          </p:cNvPicPr>
          <p:nvPr/>
        </p:nvPicPr>
        <p:blipFill>
          <a:blip r:embed="rId2"/>
          <a:srcRect/>
          <a:stretch>
            <a:fillRect/>
          </a:stretch>
        </p:blipFill>
        <p:spPr bwMode="auto">
          <a:xfrm>
            <a:off x="0" y="-63500"/>
            <a:ext cx="9144000" cy="6985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3973"/>
                                        </p:tgtEl>
                                        <p:attrNameLst>
                                          <p:attrName>style.visibility</p:attrName>
                                        </p:attrNameLst>
                                      </p:cBhvr>
                                      <p:to>
                                        <p:strVal val="visible"/>
                                      </p:to>
                                    </p:set>
                                    <p:animEffect transition="in" filter="box(out)">
                                      <p:cBhvr>
                                        <p:cTn id="7" dur="2000"/>
                                        <p:tgtEl>
                                          <p:spTgt spid="83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AutoShape 2" descr="http://www.master-mason.com/images/3cweb%20-%20Copy%20-%20Copy.jpg"/>
          <p:cNvSpPr>
            <a:spLocks noChangeAspect="1" noChangeArrowheads="1"/>
          </p:cNvSpPr>
          <p:nvPr/>
        </p:nvSpPr>
        <p:spPr bwMode="auto">
          <a:xfrm>
            <a:off x="63500" y="-136525"/>
            <a:ext cx="304800" cy="304800"/>
          </a:xfrm>
          <a:prstGeom prst="rect">
            <a:avLst/>
          </a:prstGeom>
          <a:noFill/>
          <a:ln w="9525">
            <a:noFill/>
            <a:miter lim="800000"/>
            <a:headEnd/>
            <a:tailEnd/>
          </a:ln>
        </p:spPr>
        <p:txBody>
          <a:bodyPr/>
          <a:lstStyle/>
          <a:p>
            <a:endParaRPr lang="es-AR"/>
          </a:p>
        </p:txBody>
      </p:sp>
      <p:pic>
        <p:nvPicPr>
          <p:cNvPr id="89093" name="Picture 5" descr="zodiacark"/>
          <p:cNvPicPr>
            <a:picLocks noChangeAspect="1" noChangeArrowheads="1"/>
          </p:cNvPicPr>
          <p:nvPr/>
        </p:nvPicPr>
        <p:blipFill>
          <a:blip r:embed="rId2"/>
          <a:srcRect/>
          <a:stretch>
            <a:fillRect/>
          </a:stretch>
        </p:blipFill>
        <p:spPr bwMode="auto">
          <a:xfrm>
            <a:off x="684213" y="33338"/>
            <a:ext cx="7848600" cy="68548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9093"/>
                                        </p:tgtEl>
                                        <p:attrNameLst>
                                          <p:attrName>style.visibility</p:attrName>
                                        </p:attrNameLst>
                                      </p:cBhvr>
                                      <p:to>
                                        <p:strVal val="visible"/>
                                      </p:to>
                                    </p:set>
                                    <p:animEffect transition="in" filter="box(out)">
                                      <p:cBhvr>
                                        <p:cTn id="7" dur="2000"/>
                                        <p:tgtEl>
                                          <p:spTgt spid="89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2" descr="http://www.master-mason.com/images/3cweb%20-%20Copy%20-%20Copy.jpg"/>
          <p:cNvSpPr>
            <a:spLocks noChangeAspect="1" noChangeArrowheads="1"/>
          </p:cNvSpPr>
          <p:nvPr/>
        </p:nvSpPr>
        <p:spPr bwMode="auto">
          <a:xfrm>
            <a:off x="63500" y="-136525"/>
            <a:ext cx="304800" cy="304800"/>
          </a:xfrm>
          <a:prstGeom prst="rect">
            <a:avLst/>
          </a:prstGeom>
          <a:noFill/>
          <a:ln w="9525">
            <a:noFill/>
            <a:miter lim="800000"/>
            <a:headEnd/>
            <a:tailEnd/>
          </a:ln>
        </p:spPr>
        <p:txBody>
          <a:bodyPr/>
          <a:lstStyle/>
          <a:p>
            <a:endParaRPr lang="es-AR"/>
          </a:p>
        </p:txBody>
      </p:sp>
      <p:pic>
        <p:nvPicPr>
          <p:cNvPr id="88069" name="Picture 5" descr="Figure%203%20Holy%20of%20Holies"/>
          <p:cNvPicPr>
            <a:picLocks noChangeAspect="1" noChangeArrowheads="1"/>
          </p:cNvPicPr>
          <p:nvPr/>
        </p:nvPicPr>
        <p:blipFill>
          <a:blip r:embed="rId2"/>
          <a:srcRect/>
          <a:stretch>
            <a:fillRect/>
          </a:stretch>
        </p:blipFill>
        <p:spPr bwMode="auto">
          <a:xfrm>
            <a:off x="468313" y="20638"/>
            <a:ext cx="8207375" cy="68167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8069"/>
                                        </p:tgtEl>
                                        <p:attrNameLst>
                                          <p:attrName>style.visibility</p:attrName>
                                        </p:attrNameLst>
                                      </p:cBhvr>
                                      <p:to>
                                        <p:strVal val="visible"/>
                                      </p:to>
                                    </p:set>
                                    <p:animEffect transition="in" filter="box(out)">
                                      <p:cBhvr>
                                        <p:cTn id="7" dur="2000"/>
                                        <p:tgtEl>
                                          <p:spTgt spid="88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AutoShape 2" descr="http://www.master-mason.com/images/3cweb%20-%20Copy%20-%20Copy.jpg"/>
          <p:cNvSpPr>
            <a:spLocks noChangeAspect="1" noChangeArrowheads="1"/>
          </p:cNvSpPr>
          <p:nvPr/>
        </p:nvSpPr>
        <p:spPr bwMode="auto">
          <a:xfrm>
            <a:off x="63500" y="-136525"/>
            <a:ext cx="304800" cy="304800"/>
          </a:xfrm>
          <a:prstGeom prst="rect">
            <a:avLst/>
          </a:prstGeom>
          <a:noFill/>
          <a:ln w="9525">
            <a:noFill/>
            <a:miter lim="800000"/>
            <a:headEnd/>
            <a:tailEnd/>
          </a:ln>
        </p:spPr>
        <p:txBody>
          <a:bodyPr/>
          <a:lstStyle/>
          <a:p>
            <a:endParaRPr lang="es-AR"/>
          </a:p>
        </p:txBody>
      </p:sp>
      <p:pic>
        <p:nvPicPr>
          <p:cNvPr id="100357" name="Picture 5" descr="4thDegree"/>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00358" name="Text Box 6"/>
          <p:cNvSpPr txBox="1">
            <a:spLocks noChangeArrowheads="1"/>
          </p:cNvSpPr>
          <p:nvPr/>
        </p:nvSpPr>
        <p:spPr bwMode="auto">
          <a:xfrm>
            <a:off x="376238" y="260350"/>
            <a:ext cx="3854450" cy="641350"/>
          </a:xfrm>
          <a:prstGeom prst="rect">
            <a:avLst/>
          </a:prstGeom>
          <a:noFill/>
          <a:ln w="9525">
            <a:noFill/>
            <a:miter lim="800000"/>
            <a:headEnd/>
            <a:tailEnd/>
          </a:ln>
        </p:spPr>
        <p:txBody>
          <a:bodyPr wrap="none">
            <a:spAutoFit/>
          </a:bodyPr>
          <a:lstStyle/>
          <a:p>
            <a:r>
              <a:rPr lang="es-AR"/>
              <a:t>Representación teatral</a:t>
            </a:r>
          </a:p>
          <a:p>
            <a:r>
              <a:rPr lang="es-AR"/>
              <a:t>masónica en Salina, Kansas, E.U.A.</a:t>
            </a:r>
            <a:endParaRPr lang="es-ES_tradnl"/>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0357"/>
                                        </p:tgtEl>
                                        <p:attrNameLst>
                                          <p:attrName>style.visibility</p:attrName>
                                        </p:attrNameLst>
                                      </p:cBhvr>
                                      <p:to>
                                        <p:strVal val="visible"/>
                                      </p:to>
                                    </p:set>
                                    <p:animEffect transition="in" filter="box(out)">
                                      <p:cBhvr>
                                        <p:cTn id="7" dur="2000"/>
                                        <p:tgtEl>
                                          <p:spTgt spid="1003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0358"/>
                                        </p:tgtEl>
                                        <p:attrNameLst>
                                          <p:attrName>style.visibility</p:attrName>
                                        </p:attrNameLst>
                                      </p:cBhvr>
                                      <p:to>
                                        <p:strVal val="visible"/>
                                      </p:to>
                                    </p:set>
                                    <p:animEffect transition="in" filter="fade">
                                      <p:cBhvr>
                                        <p:cTn id="12" dur="2000"/>
                                        <p:tgtEl>
                                          <p:spTgt spid="100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685800" y="2130425"/>
            <a:ext cx="7772400" cy="1470025"/>
          </a:xfrm>
        </p:spPr>
        <p:txBody>
          <a:bodyPr anchorCtr="0"/>
          <a:lstStyle/>
          <a:p>
            <a:pPr eaLnBrk="1" hangingPunct="1">
              <a:defRPr/>
            </a:pPr>
            <a:r>
              <a:rPr lang="es-MX" sz="4800" dirty="0"/>
              <a:t>Decoraciones del Maestro Secreto</a:t>
            </a:r>
            <a:endParaRPr lang="es-AR" sz="4800"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Avental_Grau_04_50dc73b4eec54"/>
          <p:cNvPicPr>
            <a:picLocks noChangeAspect="1" noChangeArrowheads="1"/>
          </p:cNvPicPr>
          <p:nvPr/>
        </p:nvPicPr>
        <p:blipFill>
          <a:blip r:embed="rId2"/>
          <a:srcRect/>
          <a:stretch>
            <a:fillRect/>
          </a:stretch>
        </p:blipFill>
        <p:spPr bwMode="auto">
          <a:xfrm>
            <a:off x="927100" y="41275"/>
            <a:ext cx="7245350" cy="68167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over-blog.com/400x206/0/17/37/47/FM3/CortoGODF/Cortotabler4.jpg"/>
          <p:cNvPicPr>
            <a:picLocks noChangeAspect="1" noChangeArrowheads="1"/>
          </p:cNvPicPr>
          <p:nvPr/>
        </p:nvPicPr>
        <p:blipFill>
          <a:blip r:embed="rId2"/>
          <a:srcRect/>
          <a:stretch>
            <a:fillRect/>
          </a:stretch>
        </p:blipFill>
        <p:spPr bwMode="auto">
          <a:xfrm>
            <a:off x="34925" y="1019175"/>
            <a:ext cx="9109075" cy="47132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lote-de-arreos-masonicos-companero-maestro-y-filosoficos-19829-MLM20178335931_102014-F"/>
          <p:cNvPicPr>
            <a:picLocks noChangeAspect="1" noChangeArrowheads="1"/>
          </p:cNvPicPr>
          <p:nvPr/>
        </p:nvPicPr>
        <p:blipFill>
          <a:blip r:embed="rId2"/>
          <a:srcRect/>
          <a:stretch>
            <a:fillRect/>
          </a:stretch>
        </p:blipFill>
        <p:spPr bwMode="auto">
          <a:xfrm>
            <a:off x="0" y="877888"/>
            <a:ext cx="9144000" cy="51435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sonería Capitular"/>
          <p:cNvPicPr>
            <a:picLocks noChangeAspect="1" noChangeArrowheads="1"/>
          </p:cNvPicPr>
          <p:nvPr/>
        </p:nvPicPr>
        <p:blipFill>
          <a:blip r:embed="rId2"/>
          <a:srcRect/>
          <a:stretch>
            <a:fillRect/>
          </a:stretch>
        </p:blipFill>
        <p:spPr bwMode="auto">
          <a:xfrm>
            <a:off x="1116013" y="0"/>
            <a:ext cx="6937375"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eaa.info/08/images/8-039.jpg"/>
          <p:cNvPicPr>
            <a:picLocks noChangeAspect="1" noChangeArrowheads="1"/>
          </p:cNvPicPr>
          <p:nvPr/>
        </p:nvPicPr>
        <p:blipFill>
          <a:blip r:embed="rId2"/>
          <a:srcRect/>
          <a:stretch>
            <a:fillRect/>
          </a:stretch>
        </p:blipFill>
        <p:spPr bwMode="auto">
          <a:xfrm>
            <a:off x="977900" y="0"/>
            <a:ext cx="7123113"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2" descr="MASSONERIA-COLLARE-QUARTO-GRADO-CHIAVE-Z-RITO-SCOZZESE-VINTAGE-LOGGIA-AMERICANA"/>
          <p:cNvPicPr>
            <a:picLocks noChangeAspect="1" noChangeArrowheads="1"/>
          </p:cNvPicPr>
          <p:nvPr/>
        </p:nvPicPr>
        <p:blipFill>
          <a:blip r:embed="rId2"/>
          <a:srcRect/>
          <a:stretch>
            <a:fillRect/>
          </a:stretch>
        </p:blipFill>
        <p:spPr bwMode="auto">
          <a:xfrm>
            <a:off x="1547813" y="0"/>
            <a:ext cx="594995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4995"/>
                                        </p:tgtEl>
                                        <p:attrNameLst>
                                          <p:attrName>style.visibility</p:attrName>
                                        </p:attrNameLst>
                                      </p:cBhvr>
                                      <p:to>
                                        <p:strVal val="visible"/>
                                      </p:to>
                                    </p:set>
                                    <p:animEffect transition="in" filter="box(out)">
                                      <p:cBhvr>
                                        <p:cTn id="7" dur="2000"/>
                                        <p:tgtEl>
                                          <p:spTgt spid="84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1" name="Picture 3" descr="collare4"/>
          <p:cNvPicPr>
            <a:picLocks noChangeAspect="1" noChangeArrowheads="1"/>
          </p:cNvPicPr>
          <p:nvPr/>
        </p:nvPicPr>
        <p:blipFill>
          <a:blip r:embed="rId2"/>
          <a:srcRect/>
          <a:stretch>
            <a:fillRect/>
          </a:stretch>
        </p:blipFill>
        <p:spPr bwMode="auto">
          <a:xfrm>
            <a:off x="1651000" y="0"/>
            <a:ext cx="608965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box(out)">
                                      <p:cBhvr>
                                        <p:cTn id="7" dur="2000"/>
                                        <p:tgtEl>
                                          <p:spTgt spid="99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grado masonería capitular"/>
          <p:cNvPicPr>
            <a:picLocks noChangeAspect="1" noChangeArrowheads="1"/>
          </p:cNvPicPr>
          <p:nvPr/>
        </p:nvPicPr>
        <p:blipFill>
          <a:blip r:embed="rId2"/>
          <a:srcRect/>
          <a:stretch>
            <a:fillRect/>
          </a:stretch>
        </p:blipFill>
        <p:spPr bwMode="auto">
          <a:xfrm>
            <a:off x="-36513" y="0"/>
            <a:ext cx="9180513" cy="68849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sonería Capitular"/>
          <p:cNvPicPr>
            <a:picLocks noChangeAspect="1" noChangeArrowheads="1"/>
          </p:cNvPicPr>
          <p:nvPr/>
        </p:nvPicPr>
        <p:blipFill>
          <a:blip r:embed="rId2"/>
          <a:srcRect/>
          <a:stretch>
            <a:fillRect/>
          </a:stretch>
        </p:blipFill>
        <p:spPr bwMode="auto">
          <a:xfrm>
            <a:off x="0" y="549275"/>
            <a:ext cx="9109075" cy="556577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Jewel4"/>
          <p:cNvPicPr>
            <a:picLocks noChangeAspect="1" noChangeArrowheads="1"/>
          </p:cNvPicPr>
          <p:nvPr/>
        </p:nvPicPr>
        <p:blipFill>
          <a:blip r:embed="rId2"/>
          <a:srcRect/>
          <a:stretch>
            <a:fillRect/>
          </a:stretch>
        </p:blipFill>
        <p:spPr bwMode="auto">
          <a:xfrm>
            <a:off x="2970213" y="0"/>
            <a:ext cx="3203575"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IJOU QUATRIEME DEGRE SUPREME CONSEIL"/>
          <p:cNvPicPr>
            <a:picLocks noChangeAspect="1" noChangeArrowheads="1"/>
          </p:cNvPicPr>
          <p:nvPr/>
        </p:nvPicPr>
        <p:blipFill>
          <a:blip r:embed="rId2"/>
          <a:srcRect/>
          <a:stretch>
            <a:fillRect/>
          </a:stretch>
        </p:blipFill>
        <p:spPr bwMode="auto">
          <a:xfrm>
            <a:off x="1098550" y="0"/>
            <a:ext cx="6858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descr="LLAVE+MARFIL+4+GRADO+G"/>
          <p:cNvPicPr>
            <a:picLocks noChangeAspect="1" noChangeArrowheads="1"/>
          </p:cNvPicPr>
          <p:nvPr/>
        </p:nvPicPr>
        <p:blipFill>
          <a:blip r:embed="rId2"/>
          <a:srcRect/>
          <a:stretch>
            <a:fillRect/>
          </a:stretch>
        </p:blipFill>
        <p:spPr bwMode="auto">
          <a:xfrm>
            <a:off x="2595563" y="26988"/>
            <a:ext cx="3705225"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box(out)">
                                      <p:cBhvr>
                                        <p:cTn id="7" dur="20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Secret-Master - 72x128px"/>
          <p:cNvPicPr>
            <a:picLocks noChangeAspect="1" noChangeArrowheads="1"/>
          </p:cNvPicPr>
          <p:nvPr/>
        </p:nvPicPr>
        <p:blipFill>
          <a:blip r:embed="rId2"/>
          <a:srcRect/>
          <a:stretch>
            <a:fillRect/>
          </a:stretch>
        </p:blipFill>
        <p:spPr bwMode="auto">
          <a:xfrm>
            <a:off x="2662238" y="41275"/>
            <a:ext cx="3854450" cy="68516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render.fineartamerica.com/images/images-greeting-card-search/images-medium-5/1-4th-degree-secret-master-or-master-traveler-jewel-on-red-velvet-serge-averbukh.jpg"/>
          <p:cNvPicPr>
            <a:picLocks noChangeAspect="1" noChangeArrowheads="1"/>
          </p:cNvPicPr>
          <p:nvPr/>
        </p:nvPicPr>
        <p:blipFill>
          <a:blip r:embed="rId2"/>
          <a:srcRect/>
          <a:stretch>
            <a:fillRect/>
          </a:stretch>
        </p:blipFill>
        <p:spPr bwMode="auto">
          <a:xfrm>
            <a:off x="0" y="101600"/>
            <a:ext cx="9109075" cy="67119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7" name="Picture 2" descr="http://images-02.delcampe-static.net/img_large/auction/000/180/239/731_001.jpg"/>
          <p:cNvPicPr>
            <a:picLocks noChangeAspect="1" noChangeArrowheads="1"/>
          </p:cNvPicPr>
          <p:nvPr/>
        </p:nvPicPr>
        <p:blipFill>
          <a:blip r:embed="rId2"/>
          <a:srcRect/>
          <a:stretch>
            <a:fillRect/>
          </a:stretch>
        </p:blipFill>
        <p:spPr bwMode="auto">
          <a:xfrm>
            <a:off x="1703388" y="0"/>
            <a:ext cx="5821362"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2947"/>
                                        </p:tgtEl>
                                        <p:attrNameLst>
                                          <p:attrName>style.visibility</p:attrName>
                                        </p:attrNameLst>
                                      </p:cBhvr>
                                      <p:to>
                                        <p:strVal val="visible"/>
                                      </p:to>
                                    </p:set>
                                    <p:animEffect transition="in" filter="box(out)">
                                      <p:cBhvr>
                                        <p:cTn id="7" dur="2000"/>
                                        <p:tgtEl>
                                          <p:spTgt spid="82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690f5q"/>
          <p:cNvPicPr>
            <a:picLocks noChangeAspect="1" noChangeArrowheads="1"/>
          </p:cNvPicPr>
          <p:nvPr/>
        </p:nvPicPr>
        <p:blipFill>
          <a:blip r:embed="rId2"/>
          <a:srcRect/>
          <a:stretch>
            <a:fillRect/>
          </a:stretch>
        </p:blipFill>
        <p:spPr bwMode="auto">
          <a:xfrm>
            <a:off x="1143000" y="-26988"/>
            <a:ext cx="6884988" cy="68849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lune-et-soleil.com/image_produit/533_big.gif"/>
          <p:cNvPicPr>
            <a:picLocks noChangeAspect="1" noChangeArrowheads="1"/>
          </p:cNvPicPr>
          <p:nvPr/>
        </p:nvPicPr>
        <p:blipFill>
          <a:blip r:embed="rId2"/>
          <a:srcRect/>
          <a:stretch>
            <a:fillRect/>
          </a:stretch>
        </p:blipFill>
        <p:spPr bwMode="auto">
          <a:xfrm>
            <a:off x="971550" y="-171450"/>
            <a:ext cx="7056438" cy="70564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lune-et-soleil.com/image_produit/563_big.gif"/>
          <p:cNvPicPr>
            <a:picLocks noChangeAspect="1" noChangeArrowheads="1"/>
          </p:cNvPicPr>
          <p:nvPr/>
        </p:nvPicPr>
        <p:blipFill>
          <a:blip r:embed="rId2"/>
          <a:srcRect/>
          <a:stretch>
            <a:fillRect/>
          </a:stretch>
        </p:blipFill>
        <p:spPr bwMode="auto">
          <a:xfrm>
            <a:off x="1116013" y="0"/>
            <a:ext cx="6838950" cy="68405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artsetsymboles.org/images/bl_808197_image2.jpg"/>
          <p:cNvPicPr>
            <a:picLocks noChangeAspect="1" noChangeArrowheads="1"/>
          </p:cNvPicPr>
          <p:nvPr/>
        </p:nvPicPr>
        <p:blipFill>
          <a:blip r:embed="rId2"/>
          <a:srcRect/>
          <a:stretch>
            <a:fillRect/>
          </a:stretch>
        </p:blipFill>
        <p:spPr bwMode="auto">
          <a:xfrm>
            <a:off x="0" y="25400"/>
            <a:ext cx="9144000" cy="685958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8850"/>
                                        </p:tgtEl>
                                        <p:attrNameLst>
                                          <p:attrName>style.visibility</p:attrName>
                                        </p:attrNameLst>
                                      </p:cBhvr>
                                      <p:to>
                                        <p:strVal val="visible"/>
                                      </p:to>
                                    </p:set>
                                    <p:animEffect transition="in" filter="box(out)">
                                      <p:cBhvr>
                                        <p:cTn id="7" dur="2000"/>
                                        <p:tgtEl>
                                          <p:spTgt spid="78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ligión &amp; Esoterismo - Delcampe.fr"/>
          <p:cNvPicPr>
            <a:picLocks noChangeAspect="1" noChangeArrowheads="1"/>
          </p:cNvPicPr>
          <p:nvPr/>
        </p:nvPicPr>
        <p:blipFill>
          <a:blip r:embed="rId2"/>
          <a:srcRect/>
          <a:stretch>
            <a:fillRect/>
          </a:stretch>
        </p:blipFill>
        <p:spPr bwMode="auto">
          <a:xfrm>
            <a:off x="155575" y="-4763"/>
            <a:ext cx="8880475" cy="6862763"/>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eligión &amp; Esoterismo - Delcampe.fr"/>
          <p:cNvPicPr>
            <a:picLocks noChangeAspect="1" noChangeArrowheads="1"/>
          </p:cNvPicPr>
          <p:nvPr/>
        </p:nvPicPr>
        <p:blipFill>
          <a:blip r:embed="rId2"/>
          <a:srcRect/>
          <a:stretch>
            <a:fillRect/>
          </a:stretch>
        </p:blipFill>
        <p:spPr bwMode="auto">
          <a:xfrm>
            <a:off x="179388" y="3175"/>
            <a:ext cx="8856662" cy="6843713"/>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ligión &amp; Esoterismo - Delcampe.fr"/>
          <p:cNvPicPr>
            <a:picLocks noChangeAspect="1" noChangeArrowheads="1"/>
          </p:cNvPicPr>
          <p:nvPr/>
        </p:nvPicPr>
        <p:blipFill>
          <a:blip r:embed="rId2"/>
          <a:srcRect/>
          <a:stretch>
            <a:fillRect/>
          </a:stretch>
        </p:blipFill>
        <p:spPr bwMode="auto">
          <a:xfrm>
            <a:off x="107950" y="-14288"/>
            <a:ext cx="8928100" cy="6899276"/>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sonería Capitular"/>
          <p:cNvPicPr>
            <a:picLocks noChangeAspect="1" noChangeArrowheads="1"/>
          </p:cNvPicPr>
          <p:nvPr/>
        </p:nvPicPr>
        <p:blipFill>
          <a:blip r:embed="rId2"/>
          <a:srcRect/>
          <a:stretch>
            <a:fillRect/>
          </a:stretch>
        </p:blipFill>
        <p:spPr bwMode="auto">
          <a:xfrm>
            <a:off x="936625" y="44450"/>
            <a:ext cx="7307263" cy="68230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4° grado"/>
          <p:cNvPicPr>
            <a:picLocks noChangeAspect="1" noChangeArrowheads="1"/>
          </p:cNvPicPr>
          <p:nvPr/>
        </p:nvPicPr>
        <p:blipFill>
          <a:blip r:embed="rId2"/>
          <a:srcRect/>
          <a:stretch>
            <a:fillRect/>
          </a:stretch>
        </p:blipFill>
        <p:spPr bwMode="auto">
          <a:xfrm>
            <a:off x="6350" y="0"/>
            <a:ext cx="9083675" cy="68135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capitularbenjaminfranklin303.org.mx/wp-content/uploads/2014/09/anuncio-iniciar-bf.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inwire.com/wp-content/gallery/lodge-secret-master/secret-master-ivory-z-key-002.jpg"/>
          <p:cNvPicPr>
            <a:picLocks noChangeAspect="1" noChangeArrowheads="1"/>
          </p:cNvPicPr>
          <p:nvPr/>
        </p:nvPicPr>
        <p:blipFill>
          <a:blip r:embed="rId2"/>
          <a:srcRect/>
          <a:stretch>
            <a:fillRect/>
          </a:stretch>
        </p:blipFill>
        <p:spPr bwMode="auto">
          <a:xfrm>
            <a:off x="0" y="777875"/>
            <a:ext cx="9144000" cy="51720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richet.christian.free.fr/macon/med3.jpg"/>
          <p:cNvPicPr>
            <a:picLocks noChangeAspect="1" noChangeArrowheads="1"/>
          </p:cNvPicPr>
          <p:nvPr/>
        </p:nvPicPr>
        <p:blipFill>
          <a:blip r:embed="rId2"/>
          <a:srcRect/>
          <a:stretch>
            <a:fillRect/>
          </a:stretch>
        </p:blipFill>
        <p:spPr bwMode="auto">
          <a:xfrm>
            <a:off x="2892425" y="26988"/>
            <a:ext cx="4056063" cy="6831012"/>
          </a:xfrm>
          <a:prstGeom prst="rect">
            <a:avLst/>
          </a:prstGeom>
          <a:noFill/>
          <a:ln w="9525">
            <a:noFill/>
            <a:miter lim="800000"/>
            <a:headEnd/>
            <a:tailEnd/>
          </a:ln>
        </p:spPr>
      </p:pic>
      <p:sp>
        <p:nvSpPr>
          <p:cNvPr id="5" name="2 Rectángulo"/>
          <p:cNvSpPr>
            <a:spLocks noChangeArrowheads="1"/>
          </p:cNvSpPr>
          <p:nvPr/>
        </p:nvSpPr>
        <p:spPr bwMode="auto">
          <a:xfrm>
            <a:off x="239713" y="908050"/>
            <a:ext cx="2892425" cy="923925"/>
          </a:xfrm>
          <a:prstGeom prst="rect">
            <a:avLst/>
          </a:prstGeom>
          <a:noFill/>
          <a:ln w="9525">
            <a:noFill/>
            <a:miter lim="800000"/>
            <a:headEnd/>
            <a:tailEnd/>
          </a:ln>
        </p:spPr>
        <p:txBody>
          <a:bodyPr>
            <a:spAutoFit/>
          </a:bodyPr>
          <a:lstStyle/>
          <a:p>
            <a:r>
              <a:rPr lang="fr-FR"/>
              <a:t>Medalla del Maestro Secreto, Rito Escocés,</a:t>
            </a:r>
          </a:p>
          <a:p>
            <a:r>
              <a:rPr lang="fr-FR"/>
              <a:t>Praga</a:t>
            </a:r>
            <a:endParaRPr lang="es-ES"/>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onjunto_Grau_04_50dc73a863201"/>
          <p:cNvPicPr>
            <a:picLocks noChangeAspect="1" noChangeArrowheads="1"/>
          </p:cNvPicPr>
          <p:nvPr/>
        </p:nvPicPr>
        <p:blipFill>
          <a:blip r:embed="rId2"/>
          <a:srcRect/>
          <a:stretch>
            <a:fillRect/>
          </a:stretch>
        </p:blipFill>
        <p:spPr bwMode="auto">
          <a:xfrm>
            <a:off x="2266950" y="0"/>
            <a:ext cx="4608513"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loja.entrecolunas.com.br/media/catalog/product/cache/1/image/9df78eab33525d08d6e5fb8d27136e95/g/r/grau_4_reaa_.jpg"/>
          <p:cNvPicPr>
            <a:picLocks noChangeAspect="1" noChangeArrowheads="1"/>
          </p:cNvPicPr>
          <p:nvPr/>
        </p:nvPicPr>
        <p:blipFill>
          <a:blip r:embed="rId2"/>
          <a:srcRect/>
          <a:stretch>
            <a:fillRect/>
          </a:stretch>
        </p:blipFill>
        <p:spPr bwMode="auto">
          <a:xfrm>
            <a:off x="2195513" y="0"/>
            <a:ext cx="4589462" cy="68849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2616200" y="28575"/>
            <a:ext cx="3971925" cy="68008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4"/>
          <p:cNvPicPr>
            <a:picLocks noChangeAspect="1" noChangeArrowheads="1"/>
          </p:cNvPicPr>
          <p:nvPr/>
        </p:nvPicPr>
        <p:blipFill>
          <a:blip r:embed="rId2"/>
          <a:srcRect/>
          <a:stretch>
            <a:fillRect/>
          </a:stretch>
        </p:blipFill>
        <p:spPr bwMode="auto">
          <a:xfrm>
            <a:off x="2339975" y="-26988"/>
            <a:ext cx="4589463" cy="68849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685800" y="2130425"/>
            <a:ext cx="7772400" cy="1470025"/>
          </a:xfrm>
        </p:spPr>
        <p:txBody>
          <a:bodyPr anchorCtr="0"/>
          <a:lstStyle/>
          <a:p>
            <a:pPr eaLnBrk="1" hangingPunct="1">
              <a:defRPr/>
            </a:pPr>
            <a:r>
              <a:rPr lang="es-MX" sz="4800"/>
              <a:t>El Cuadro</a:t>
            </a:r>
            <a:endParaRPr lang="es-AR" sz="480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U+4"/>
          <p:cNvPicPr>
            <a:picLocks noChangeAspect="1" noChangeArrowheads="1"/>
          </p:cNvPicPr>
          <p:nvPr/>
        </p:nvPicPr>
        <p:blipFill>
          <a:blip r:embed="rId2"/>
          <a:srcRect/>
          <a:stretch>
            <a:fillRect/>
          </a:stretch>
        </p:blipFill>
        <p:spPr bwMode="auto">
          <a:xfrm>
            <a:off x="1476375" y="7938"/>
            <a:ext cx="6119813" cy="68770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3ec5b6a232ff9d3c762ec098b1d5a4a6"/>
          <p:cNvPicPr>
            <a:picLocks noChangeAspect="1" noChangeArrowheads="1"/>
          </p:cNvPicPr>
          <p:nvPr/>
        </p:nvPicPr>
        <p:blipFill>
          <a:blip r:embed="rId2"/>
          <a:srcRect/>
          <a:stretch>
            <a:fillRect/>
          </a:stretch>
        </p:blipFill>
        <p:spPr bwMode="auto">
          <a:xfrm>
            <a:off x="2555875" y="-19050"/>
            <a:ext cx="4032250" cy="68961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Jakin126000114659_art"/>
          <p:cNvPicPr>
            <a:picLocks noChangeAspect="1" noChangeArrowheads="1"/>
          </p:cNvPicPr>
          <p:nvPr/>
        </p:nvPicPr>
        <p:blipFill>
          <a:blip r:embed="rId2"/>
          <a:srcRect/>
          <a:stretch>
            <a:fillRect/>
          </a:stretch>
        </p:blipFill>
        <p:spPr bwMode="auto">
          <a:xfrm>
            <a:off x="1863725" y="0"/>
            <a:ext cx="541655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0116"/>
                                        </p:tgtEl>
                                        <p:attrNameLst>
                                          <p:attrName>style.visibility</p:attrName>
                                        </p:attrNameLst>
                                      </p:cBhvr>
                                      <p:to>
                                        <p:strVal val="visible"/>
                                      </p:to>
                                    </p:set>
                                    <p:animEffect transition="in" filter="box(out)">
                                      <p:cBhvr>
                                        <p:cTn id="7" dur="2000"/>
                                        <p:tgtEl>
                                          <p:spTgt spid="90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esonet.it/img_art/Araldica_IVgr.gif"/>
          <p:cNvPicPr>
            <a:picLocks noChangeAspect="1" noChangeArrowheads="1"/>
          </p:cNvPicPr>
          <p:nvPr/>
        </p:nvPicPr>
        <p:blipFill>
          <a:blip r:embed="rId2"/>
          <a:srcRect/>
          <a:stretch>
            <a:fillRect/>
          </a:stretch>
        </p:blipFill>
        <p:spPr bwMode="auto">
          <a:xfrm>
            <a:off x="1116013" y="0"/>
            <a:ext cx="6594475" cy="68659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4" name="Picture 4" descr="Filosofía &amp; Pensadores - Delcampe.fr"/>
          <p:cNvPicPr>
            <a:picLocks noChangeAspect="1" noChangeArrowheads="1"/>
          </p:cNvPicPr>
          <p:nvPr/>
        </p:nvPicPr>
        <p:blipFill>
          <a:blip r:embed="rId2"/>
          <a:srcRect/>
          <a:stretch>
            <a:fillRect/>
          </a:stretch>
        </p:blipFill>
        <p:spPr bwMode="auto">
          <a:xfrm>
            <a:off x="2044700" y="-47625"/>
            <a:ext cx="5191125" cy="69532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box(out)">
                                      <p:cBhvr>
                                        <p:cTn id="7" dur="2000"/>
                                        <p:tgtEl>
                                          <p:spTgt spid="97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5" name="Picture 3"/>
          <p:cNvPicPr>
            <a:picLocks noChangeAspect="1" noChangeArrowheads="1"/>
          </p:cNvPicPr>
          <p:nvPr/>
        </p:nvPicPr>
        <p:blipFill>
          <a:blip r:embed="rId2"/>
          <a:srcRect/>
          <a:stretch>
            <a:fillRect/>
          </a:stretch>
        </p:blipFill>
        <p:spPr bwMode="auto">
          <a:xfrm>
            <a:off x="2622550" y="0"/>
            <a:ext cx="4110038" cy="6858000"/>
          </a:xfrm>
          <a:prstGeom prst="rect">
            <a:avLst/>
          </a:prstGeom>
          <a:noFill/>
          <a:ln w="9525">
            <a:noFill/>
            <a:miter lim="800000"/>
            <a:headEnd/>
            <a:tailEnd/>
          </a:ln>
          <a:effec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15715"/>
                                        </p:tgtEl>
                                        <p:attrNameLst>
                                          <p:attrName>style.visibility</p:attrName>
                                        </p:attrNameLst>
                                      </p:cBhvr>
                                      <p:to>
                                        <p:strVal val="visible"/>
                                      </p:to>
                                    </p:set>
                                    <p:animEffect transition="in" filter="box(out)">
                                      <p:cBhvr>
                                        <p:cTn id="7" dur="2000"/>
                                        <p:tgtEl>
                                          <p:spTgt spid="115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916238" y="20638"/>
            <a:ext cx="4608512" cy="6864350"/>
          </a:xfrm>
          <a:prstGeom prst="rect">
            <a:avLst/>
          </a:prstGeom>
          <a:noFill/>
          <a:ln w="9525">
            <a:noFill/>
            <a:miter lim="800000"/>
            <a:headEnd/>
            <a:tailEnd/>
          </a:ln>
        </p:spPr>
      </p:pic>
      <p:sp>
        <p:nvSpPr>
          <p:cNvPr id="2" name="1 CuadroTexto"/>
          <p:cNvSpPr txBox="1">
            <a:spLocks noChangeArrowheads="1"/>
          </p:cNvSpPr>
          <p:nvPr/>
        </p:nvSpPr>
        <p:spPr bwMode="auto">
          <a:xfrm>
            <a:off x="323850" y="1844675"/>
            <a:ext cx="2416175" cy="1477963"/>
          </a:xfrm>
          <a:prstGeom prst="rect">
            <a:avLst/>
          </a:prstGeom>
          <a:noFill/>
          <a:ln w="9525">
            <a:noFill/>
            <a:miter lim="800000"/>
            <a:headEnd/>
            <a:tailEnd/>
          </a:ln>
        </p:spPr>
        <p:txBody>
          <a:bodyPr wrap="none">
            <a:spAutoFit/>
          </a:bodyPr>
          <a:lstStyle/>
          <a:p>
            <a:r>
              <a:rPr lang="es-MX"/>
              <a:t>Cuadro del Maestro</a:t>
            </a:r>
          </a:p>
          <a:p>
            <a:r>
              <a:rPr lang="es-MX"/>
              <a:t>Secreto del siglo </a:t>
            </a:r>
          </a:p>
          <a:p>
            <a:r>
              <a:rPr lang="es-MX"/>
              <a:t>XVIII, conservado por</a:t>
            </a:r>
          </a:p>
          <a:p>
            <a:r>
              <a:rPr lang="es-MX"/>
              <a:t>la Logia franco-belga</a:t>
            </a:r>
          </a:p>
          <a:p>
            <a:r>
              <a:rPr lang="es-MX"/>
              <a:t>de Mons.</a:t>
            </a:r>
            <a:endParaRPr lang="es-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687388" y="2130425"/>
            <a:ext cx="7772400" cy="1470025"/>
          </a:xfrm>
        </p:spPr>
        <p:txBody>
          <a:bodyPr anchorCtr="0"/>
          <a:lstStyle/>
          <a:p>
            <a:pPr eaLnBrk="1" hangingPunct="1">
              <a:defRPr/>
            </a:pPr>
            <a:r>
              <a:rPr lang="es-MX" sz="4800" dirty="0"/>
              <a:t>Simbolismo</a:t>
            </a:r>
            <a:endParaRPr lang="es-AR" sz="4800"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9062-bz"/>
          <p:cNvPicPr>
            <a:picLocks noChangeAspect="1" noChangeArrowheads="1"/>
          </p:cNvPicPr>
          <p:nvPr/>
        </p:nvPicPr>
        <p:blipFill>
          <a:blip r:embed="rId2"/>
          <a:srcRect/>
          <a:stretch>
            <a:fillRect/>
          </a:stretch>
        </p:blipFill>
        <p:spPr bwMode="auto">
          <a:xfrm>
            <a:off x="2349500" y="0"/>
            <a:ext cx="4445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8850"/>
                                        </p:tgtEl>
                                        <p:attrNameLst>
                                          <p:attrName>style.visibility</p:attrName>
                                        </p:attrNameLst>
                                      </p:cBhvr>
                                      <p:to>
                                        <p:strVal val="visible"/>
                                      </p:to>
                                    </p:set>
                                    <p:animEffect transition="in" filter="box(out)">
                                      <p:cBhvr>
                                        <p:cTn id="7" dur="2000"/>
                                        <p:tgtEl>
                                          <p:spTgt spid="78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ob_4ee615_4-royal-secr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2160" y="-40249"/>
            <a:ext cx="4890120" cy="692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600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_57"/>
          <p:cNvPicPr>
            <a:picLocks noChangeAspect="1" noChangeArrowheads="1"/>
          </p:cNvPicPr>
          <p:nvPr/>
        </p:nvPicPr>
        <p:blipFill>
          <a:blip r:embed="rId2"/>
          <a:srcRect/>
          <a:stretch>
            <a:fillRect/>
          </a:stretch>
        </p:blipFill>
        <p:spPr bwMode="auto">
          <a:xfrm>
            <a:off x="2092325" y="0"/>
            <a:ext cx="51435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ook Picture"/>
          <p:cNvPicPr>
            <a:picLocks noChangeAspect="1" noChangeArrowheads="1"/>
          </p:cNvPicPr>
          <p:nvPr/>
        </p:nvPicPr>
        <p:blipFill>
          <a:blip r:embed="rId2"/>
          <a:srcRect/>
          <a:stretch>
            <a:fillRect/>
          </a:stretch>
        </p:blipFill>
        <p:spPr bwMode="auto">
          <a:xfrm>
            <a:off x="2124075" y="0"/>
            <a:ext cx="4981575"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Research%20about%20Perfection%202002%20Mixt%20gilding%2010x15%20Cardboard"/>
          <p:cNvPicPr>
            <a:picLocks noChangeAspect="1" noChangeArrowheads="1"/>
          </p:cNvPicPr>
          <p:nvPr/>
        </p:nvPicPr>
        <p:blipFill>
          <a:blip r:embed="rId2"/>
          <a:srcRect/>
          <a:stretch>
            <a:fillRect/>
          </a:stretch>
        </p:blipFill>
        <p:spPr bwMode="auto">
          <a:xfrm>
            <a:off x="22225" y="0"/>
            <a:ext cx="9121775" cy="68405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dluminoso"/>
          <p:cNvPicPr>
            <a:picLocks noChangeAspect="1" noChangeArrowheads="1"/>
          </p:cNvPicPr>
          <p:nvPr/>
        </p:nvPicPr>
        <p:blipFill>
          <a:blip r:embed="rId2"/>
          <a:srcRect/>
          <a:stretch>
            <a:fillRect/>
          </a:stretch>
        </p:blipFill>
        <p:spPr bwMode="auto">
          <a:xfrm>
            <a:off x="381000" y="4763"/>
            <a:ext cx="8294688" cy="68453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04C-H-A"/>
          <p:cNvPicPr>
            <a:picLocks noChangeAspect="1" noChangeArrowheads="1"/>
          </p:cNvPicPr>
          <p:nvPr/>
        </p:nvPicPr>
        <p:blipFill>
          <a:blip r:embed="rId2"/>
          <a:srcRect/>
          <a:stretch>
            <a:fillRect/>
          </a:stretch>
        </p:blipFill>
        <p:spPr bwMode="auto">
          <a:xfrm>
            <a:off x="1312863" y="19050"/>
            <a:ext cx="6499225" cy="6838950"/>
          </a:xfrm>
          <a:prstGeom prst="rect">
            <a:avLst/>
          </a:prstGeom>
          <a:noFill/>
          <a:ln w="9525">
            <a:noFill/>
            <a:miter lim="800000"/>
            <a:headEnd/>
            <a:tailEnd/>
          </a:ln>
        </p:spPr>
      </p:pic>
      <p:sp>
        <p:nvSpPr>
          <p:cNvPr id="2" name="1 CuadroTexto"/>
          <p:cNvSpPr txBox="1">
            <a:spLocks noChangeArrowheads="1"/>
          </p:cNvSpPr>
          <p:nvPr/>
        </p:nvSpPr>
        <p:spPr bwMode="auto">
          <a:xfrm>
            <a:off x="179388" y="260350"/>
            <a:ext cx="2749550" cy="646113"/>
          </a:xfrm>
          <a:prstGeom prst="rect">
            <a:avLst/>
          </a:prstGeom>
          <a:solidFill>
            <a:schemeClr val="bg1"/>
          </a:solidFill>
          <a:ln w="9525">
            <a:noFill/>
            <a:miter lim="800000"/>
            <a:headEnd/>
            <a:tailEnd/>
          </a:ln>
        </p:spPr>
        <p:txBody>
          <a:bodyPr wrap="none">
            <a:spAutoFit/>
          </a:bodyPr>
          <a:lstStyle/>
          <a:p>
            <a:r>
              <a:rPr lang="es-MX"/>
              <a:t>Sello de la Logia</a:t>
            </a:r>
          </a:p>
          <a:p>
            <a:r>
              <a:rPr lang="es-MX"/>
              <a:t>«Contrato Social» (1776)</a:t>
            </a:r>
            <a:endParaRPr lang="es-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masonrygallery.jpeg"/>
          <p:cNvPicPr>
            <a:picLocks noChangeAspect="1" noChangeArrowheads="1"/>
          </p:cNvPicPr>
          <p:nvPr/>
        </p:nvPicPr>
        <p:blipFill>
          <a:blip r:embed="rId2"/>
          <a:srcRect/>
          <a:stretch>
            <a:fillRect/>
          </a:stretch>
        </p:blipFill>
        <p:spPr bwMode="auto">
          <a:xfrm>
            <a:off x="2133600" y="0"/>
            <a:ext cx="48768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lwaysinsearchoflight:&#10;&#10;This diagram is a formula Which Expresses the creative energies of the Word, or Logos, the Greek Which is Given to the center of the star. The double triangle Expresses the dual relationship of creative forces, - as male and female, Thai ancient term of expression as theos-sophy. Their expression is Triune, Firstly, the spirit; Second, the body, third, the soul. The seven points of the star are expressive of the seven creative principles primate,: such as the name of the Respective points, and when to conquest or man subdues These principles for the blackberries inwardly, then Reaches the ultimates who Expressed against the seven points.These seven principles are creative to have solar Their expression in fact seven planets in this system, and the various planetary signs are Placed against Their appropriate place, or in principle, in juxtaposition to the zodiac sign in Which Their most natural expression or perfect. These seven points are called the seven vital principles. The body of the man, being an epitome of the solar man, or nature, can not exist without having These seven principles in order, while you can live without That serves five principles provided served by others. The serpent Which includes the triangles is expressive of the circle of eternity, even psychological or sexual principles of nature, Which is active in the work of creation or generation. &amp;#8221; http://www.sacred-texts.com/astro/sb/sb04.htm&#10;"/>
          <p:cNvPicPr>
            <a:picLocks noChangeAspect="1" noChangeArrowheads="1"/>
          </p:cNvPicPr>
          <p:nvPr/>
        </p:nvPicPr>
        <p:blipFill>
          <a:blip r:embed="rId2"/>
          <a:srcRect/>
          <a:stretch>
            <a:fillRect/>
          </a:stretch>
        </p:blipFill>
        <p:spPr bwMode="auto">
          <a:xfrm>
            <a:off x="2146300" y="0"/>
            <a:ext cx="4657725" cy="68849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1.ytimg.com/vi/puG_hvU352Y/hqdefault.jpg"/>
          <p:cNvPicPr>
            <a:picLocks noChangeAspect="1" noChangeArrowheads="1"/>
          </p:cNvPicPr>
          <p:nvPr/>
        </p:nvPicPr>
        <p:blipFill>
          <a:blip r:embed="rId2"/>
          <a:srcRect/>
          <a:stretch>
            <a:fillRect/>
          </a:stretch>
        </p:blipFill>
        <p:spPr bwMode="auto">
          <a:xfrm>
            <a:off x="0" y="-17463"/>
            <a:ext cx="9109075" cy="683101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2nd-place-digital-web"/>
          <p:cNvPicPr>
            <a:picLocks noChangeAspect="1" noChangeArrowheads="1"/>
          </p:cNvPicPr>
          <p:nvPr/>
        </p:nvPicPr>
        <p:blipFill>
          <a:blip r:embed="rId2"/>
          <a:srcRect/>
          <a:stretch>
            <a:fillRect/>
          </a:stretch>
        </p:blipFill>
        <p:spPr bwMode="auto">
          <a:xfrm>
            <a:off x="47625" y="404813"/>
            <a:ext cx="9096375" cy="6091237"/>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ARTE+MAS%C3%93NICO+2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33-2012"/>
          <p:cNvPicPr>
            <a:picLocks noChangeAspect="1" noChangeArrowheads="1"/>
          </p:cNvPicPr>
          <p:nvPr/>
        </p:nvPicPr>
        <p:blipFill>
          <a:blip r:embed="rId2"/>
          <a:srcRect/>
          <a:stretch>
            <a:fillRect/>
          </a:stretch>
        </p:blipFill>
        <p:spPr bwMode="auto">
          <a:xfrm>
            <a:off x="2268538" y="0"/>
            <a:ext cx="4421187" cy="68389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grafik4_1a_mini"/>
          <p:cNvPicPr>
            <a:picLocks noChangeAspect="1" noChangeArrowheads="1"/>
          </p:cNvPicPr>
          <p:nvPr/>
        </p:nvPicPr>
        <p:blipFill>
          <a:blip r:embed="rId2"/>
          <a:srcRect/>
          <a:stretch>
            <a:fillRect/>
          </a:stretch>
        </p:blipFill>
        <p:spPr bwMode="auto">
          <a:xfrm>
            <a:off x="2286000" y="0"/>
            <a:ext cx="4572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templer-e1388506143628"/>
          <p:cNvPicPr>
            <a:picLocks noChangeAspect="1" noChangeArrowheads="1"/>
          </p:cNvPicPr>
          <p:nvPr/>
        </p:nvPicPr>
        <p:blipFill>
          <a:blip r:embed="rId2"/>
          <a:srcRect/>
          <a:stretch>
            <a:fillRect/>
          </a:stretch>
        </p:blipFill>
        <p:spPr bwMode="auto">
          <a:xfrm>
            <a:off x="23813" y="388938"/>
            <a:ext cx="9120187" cy="6064250"/>
          </a:xfrm>
          <a:prstGeom prst="rect">
            <a:avLst/>
          </a:prstGeom>
          <a:noFill/>
          <a:ln w="9525">
            <a:noFill/>
            <a:miter lim="800000"/>
            <a:headEnd/>
            <a:tailEnd/>
          </a:ln>
        </p:spPr>
      </p:pic>
      <p:pic>
        <p:nvPicPr>
          <p:cNvPr id="4" name="Picture 8" descr="ANd9GcTlJpG3T1OqvQXyzjAbokemJHqIKMkVoClacv5WfaJK_QJzaiqO"/>
          <p:cNvPicPr>
            <a:picLocks noChangeAspect="1" noChangeArrowheads="1"/>
          </p:cNvPicPr>
          <p:nvPr/>
        </p:nvPicPr>
        <p:blipFill>
          <a:blip r:embed="rId3"/>
          <a:srcRect/>
          <a:stretch>
            <a:fillRect/>
          </a:stretch>
        </p:blipFill>
        <p:spPr bwMode="auto">
          <a:xfrm>
            <a:off x="827088" y="1844675"/>
            <a:ext cx="2486025" cy="18938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37347007_14822280"/>
          <p:cNvPicPr>
            <a:picLocks noChangeAspect="1" noChangeArrowheads="1"/>
          </p:cNvPicPr>
          <p:nvPr/>
        </p:nvPicPr>
        <p:blipFill>
          <a:blip r:embed="rId2"/>
          <a:srcRect/>
          <a:stretch>
            <a:fillRect/>
          </a:stretch>
        </p:blipFill>
        <p:spPr bwMode="auto">
          <a:xfrm>
            <a:off x="2300288" y="0"/>
            <a:ext cx="4359275"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7" name="Picture 4" descr="http://images.delcampe.com/img_large/auction/000/172/825/757_001.jpg"/>
          <p:cNvPicPr>
            <a:picLocks noChangeAspect="1" noChangeArrowheads="1"/>
          </p:cNvPicPr>
          <p:nvPr/>
        </p:nvPicPr>
        <p:blipFill>
          <a:blip r:embed="rId2"/>
          <a:srcRect/>
          <a:stretch>
            <a:fillRect/>
          </a:stretch>
        </p:blipFill>
        <p:spPr bwMode="auto">
          <a:xfrm>
            <a:off x="1619250" y="4763"/>
            <a:ext cx="5867400" cy="69532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3187"/>
                                        </p:tgtEl>
                                        <p:attrNameLst>
                                          <p:attrName>style.visibility</p:attrName>
                                        </p:attrNameLst>
                                      </p:cBhvr>
                                      <p:to>
                                        <p:strVal val="visible"/>
                                      </p:to>
                                    </p:set>
                                    <p:animEffect transition="in" filter="box(out)">
                                      <p:cBhvr>
                                        <p:cTn id="7" dur="2000"/>
                                        <p:tgtEl>
                                          <p:spTgt spid="93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685800" y="2130425"/>
            <a:ext cx="7772400" cy="1470025"/>
          </a:xfrm>
        </p:spPr>
        <p:txBody>
          <a:bodyPr anchorCtr="0"/>
          <a:lstStyle/>
          <a:p>
            <a:pPr eaLnBrk="1" hangingPunct="1">
              <a:defRPr/>
            </a:pPr>
            <a:r>
              <a:rPr lang="es-MX" sz="4800" dirty="0"/>
              <a:t>Imágenes del Ritual</a:t>
            </a:r>
            <a:endParaRPr lang="es-AR" sz="4800"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50825" y="1700213"/>
            <a:ext cx="2198688" cy="1754187"/>
          </a:xfrm>
          <a:prstGeom prst="rect">
            <a:avLst/>
          </a:prstGeom>
          <a:noFill/>
          <a:ln w="9525">
            <a:noFill/>
            <a:miter lim="800000"/>
            <a:headEnd/>
            <a:tailEnd/>
          </a:ln>
        </p:spPr>
        <p:txBody>
          <a:bodyPr wrap="none">
            <a:spAutoFit/>
          </a:bodyPr>
          <a:lstStyle/>
          <a:p>
            <a:r>
              <a:rPr lang="es-MX"/>
              <a:t>El Signo del</a:t>
            </a:r>
          </a:p>
          <a:p>
            <a:r>
              <a:rPr lang="es-MX"/>
              <a:t>Maestro Secreto,</a:t>
            </a:r>
          </a:p>
          <a:p>
            <a:r>
              <a:rPr lang="es-MX"/>
              <a:t>en un Ritual</a:t>
            </a:r>
          </a:p>
          <a:p>
            <a:r>
              <a:rPr lang="es-MX"/>
              <a:t>francés manuscrito,</a:t>
            </a:r>
          </a:p>
          <a:p>
            <a:r>
              <a:rPr lang="es-MX"/>
              <a:t>posiblemente del</a:t>
            </a:r>
          </a:p>
          <a:p>
            <a:r>
              <a:rPr lang="es-MX"/>
              <a:t>siglo XIX.</a:t>
            </a:r>
          </a:p>
        </p:txBody>
      </p:sp>
      <p:pic>
        <p:nvPicPr>
          <p:cNvPr id="4" name="Picture 2"/>
          <p:cNvPicPr>
            <a:picLocks noChangeAspect="1" noChangeArrowheads="1"/>
          </p:cNvPicPr>
          <p:nvPr/>
        </p:nvPicPr>
        <p:blipFill>
          <a:blip r:embed="rId2"/>
          <a:srcRect/>
          <a:stretch>
            <a:fillRect/>
          </a:stretch>
        </p:blipFill>
        <p:spPr bwMode="auto">
          <a:xfrm>
            <a:off x="2684463" y="0"/>
            <a:ext cx="4840287" cy="68897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i416.photobucket.com/albums/pp241/neetmok/ten/scotch18.jpg~original"/>
          <p:cNvPicPr>
            <a:picLocks noChangeAspect="1" noChangeArrowheads="1"/>
          </p:cNvPicPr>
          <p:nvPr/>
        </p:nvPicPr>
        <p:blipFill>
          <a:blip r:embed="rId2"/>
          <a:srcRect/>
          <a:stretch>
            <a:fillRect/>
          </a:stretch>
        </p:blipFill>
        <p:spPr bwMode="auto">
          <a:xfrm>
            <a:off x="1957388" y="-23813"/>
            <a:ext cx="5135562" cy="688181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AM_160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685800" y="2130425"/>
            <a:ext cx="7772400" cy="1470025"/>
          </a:xfrm>
        </p:spPr>
        <p:txBody>
          <a:bodyPr anchorCtr="0"/>
          <a:lstStyle/>
          <a:p>
            <a:pPr eaLnBrk="1" hangingPunct="1">
              <a:defRPr/>
            </a:pPr>
            <a:r>
              <a:rPr lang="es-MX" sz="4800"/>
              <a:t>Imágenes del Martinismo</a:t>
            </a:r>
            <a:endParaRPr lang="es-AR" sz="480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martiniste.org/img/tit_martinisme_moderne3.jpg"/>
          <p:cNvPicPr>
            <a:picLocks noChangeAspect="1" noChangeArrowheads="1"/>
          </p:cNvPicPr>
          <p:nvPr/>
        </p:nvPicPr>
        <p:blipFill>
          <a:blip r:embed="rId2"/>
          <a:srcRect/>
          <a:stretch>
            <a:fillRect/>
          </a:stretch>
        </p:blipFill>
        <p:spPr bwMode="auto">
          <a:xfrm>
            <a:off x="-11113" y="765175"/>
            <a:ext cx="9155113" cy="533876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www.geimme.es/images/Martinez-2.png"/>
          <p:cNvPicPr>
            <a:picLocks noChangeAspect="1" noChangeArrowheads="1"/>
          </p:cNvPicPr>
          <p:nvPr/>
        </p:nvPicPr>
        <p:blipFill>
          <a:blip r:embed="rId2"/>
          <a:srcRect/>
          <a:stretch>
            <a:fillRect/>
          </a:stretch>
        </p:blipFill>
        <p:spPr bwMode="auto">
          <a:xfrm>
            <a:off x="31750" y="-26988"/>
            <a:ext cx="9112250" cy="3787776"/>
          </a:xfrm>
          <a:prstGeom prst="rect">
            <a:avLst/>
          </a:prstGeom>
          <a:noFill/>
          <a:ln w="9525">
            <a:noFill/>
            <a:miter lim="800000"/>
            <a:headEnd/>
            <a:tailEnd/>
          </a:ln>
        </p:spPr>
      </p:pic>
      <p:pic>
        <p:nvPicPr>
          <p:cNvPr id="81923" name="Picture 3" descr="martinista2"/>
          <p:cNvPicPr>
            <a:picLocks noChangeAspect="1" noChangeArrowheads="1"/>
          </p:cNvPicPr>
          <p:nvPr/>
        </p:nvPicPr>
        <p:blipFill>
          <a:blip r:embed="rId3"/>
          <a:srcRect/>
          <a:stretch>
            <a:fillRect/>
          </a:stretch>
        </p:blipFill>
        <p:spPr bwMode="auto">
          <a:xfrm>
            <a:off x="1644650" y="3889375"/>
            <a:ext cx="6167438" cy="277971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wedge">
                                      <p:cBhvr>
                                        <p:cTn id="7" dur="2000"/>
                                        <p:tgtEl>
                                          <p:spTgt spid="81922"/>
                                        </p:tgtEl>
                                      </p:cBhvr>
                                    </p:animEffect>
                                  </p:childTnLst>
                                </p:cTn>
                              </p:par>
                              <p:par>
                                <p:cTn id="8" presetID="20" presetClass="entr" presetSubtype="0" fill="hold" nodeType="withEffect">
                                  <p:stCondLst>
                                    <p:cond delay="0"/>
                                  </p:stCondLst>
                                  <p:childTnLst>
                                    <p:set>
                                      <p:cBhvr>
                                        <p:cTn id="9" dur="1" fill="hold">
                                          <p:stCondLst>
                                            <p:cond delay="0"/>
                                          </p:stCondLst>
                                        </p:cTn>
                                        <p:tgtEl>
                                          <p:spTgt spid="81923"/>
                                        </p:tgtEl>
                                        <p:attrNameLst>
                                          <p:attrName>style.visibility</p:attrName>
                                        </p:attrNameLst>
                                      </p:cBhvr>
                                      <p:to>
                                        <p:strVal val="visible"/>
                                      </p:to>
                                    </p:set>
                                    <p:animEffect transition="in" filter="wedge">
                                      <p:cBhvr>
                                        <p:cTn id="10" dur="2000"/>
                                        <p:tgtEl>
                                          <p:spTgt spid="81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00" name="Picture 4" descr="martinismo-rollo"/>
          <p:cNvPicPr>
            <a:picLocks noChangeAspect="1" noChangeArrowheads="1"/>
          </p:cNvPicPr>
          <p:nvPr/>
        </p:nvPicPr>
        <p:blipFill>
          <a:blip r:embed="rId2"/>
          <a:srcRect/>
          <a:stretch>
            <a:fillRect/>
          </a:stretch>
        </p:blipFill>
        <p:spPr bwMode="auto">
          <a:xfrm>
            <a:off x="0" y="157163"/>
            <a:ext cx="9144000" cy="654367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box(out)">
                                      <p:cBhvr>
                                        <p:cTn id="7" dur="2000"/>
                                        <p:tgtEl>
                                          <p:spTgt spid="80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martinismeoperatifquebec.org/martinismetoile.png"/>
          <p:cNvPicPr>
            <a:picLocks noChangeAspect="1" noChangeArrowheads="1"/>
          </p:cNvPicPr>
          <p:nvPr/>
        </p:nvPicPr>
        <p:blipFill>
          <a:blip r:embed="rId2"/>
          <a:srcRect/>
          <a:stretch>
            <a:fillRect/>
          </a:stretch>
        </p:blipFill>
        <p:spPr bwMode="auto">
          <a:xfrm>
            <a:off x="2171700" y="-31750"/>
            <a:ext cx="4416425" cy="69167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ox(out)">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emperrectificando.files.wordpress.com/2013/05/jfv.jpg"/>
          <p:cNvPicPr>
            <a:picLocks noChangeAspect="1" noChangeArrowheads="1"/>
          </p:cNvPicPr>
          <p:nvPr/>
        </p:nvPicPr>
        <p:blipFill>
          <a:blip r:embed="rId2"/>
          <a:srcRect/>
          <a:stretch>
            <a:fillRect/>
          </a:stretch>
        </p:blipFill>
        <p:spPr bwMode="auto">
          <a:xfrm>
            <a:off x="1619250" y="0"/>
            <a:ext cx="5876925" cy="685641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Picture 4" descr="Heptada Martinista Goiânia - TOM (Noturna)"/>
          <p:cNvPicPr>
            <a:picLocks noChangeAspect="1" noChangeArrowheads="1"/>
          </p:cNvPicPr>
          <p:nvPr/>
        </p:nvPicPr>
        <p:blipFill>
          <a:blip r:embed="rId2"/>
          <a:srcRect/>
          <a:stretch>
            <a:fillRect/>
          </a:stretch>
        </p:blipFill>
        <p:spPr bwMode="auto">
          <a:xfrm>
            <a:off x="0" y="765175"/>
            <a:ext cx="9180513" cy="51641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2948"/>
                                        </p:tgtEl>
                                        <p:attrNameLst>
                                          <p:attrName>style.visibility</p:attrName>
                                        </p:attrNameLst>
                                      </p:cBhvr>
                                      <p:to>
                                        <p:strVal val="visible"/>
                                      </p:to>
                                    </p:set>
                                    <p:animEffect transition="in" filter="box(out)">
                                      <p:cBhvr>
                                        <p:cTn id="7" dur="2000"/>
                                        <p:tgtEl>
                                          <p:spTgt spid="82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300px-thumbnail"/>
          <p:cNvPicPr>
            <a:picLocks noChangeAspect="1" noChangeArrowheads="1"/>
          </p:cNvPicPr>
          <p:nvPr/>
        </p:nvPicPr>
        <p:blipFill>
          <a:blip r:embed="rId2"/>
          <a:srcRect/>
          <a:stretch>
            <a:fillRect/>
          </a:stretch>
        </p:blipFill>
        <p:spPr bwMode="auto">
          <a:xfrm>
            <a:off x="2286000" y="0"/>
            <a:ext cx="4572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O Simbolismo Martinista"/>
          <p:cNvPicPr>
            <a:picLocks noChangeAspect="1" noChangeArrowheads="1"/>
          </p:cNvPicPr>
          <p:nvPr/>
        </p:nvPicPr>
        <p:blipFill>
          <a:blip r:embed="rId2"/>
          <a:srcRect/>
          <a:stretch>
            <a:fillRect/>
          </a:stretch>
        </p:blipFill>
        <p:spPr bwMode="auto">
          <a:xfrm>
            <a:off x="34925" y="981075"/>
            <a:ext cx="9109075" cy="48482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ox(out)">
                                      <p:cBhvr>
                                        <p:cTn id="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6556612_5f247ddeb6_m"/>
          <p:cNvPicPr>
            <a:picLocks noChangeAspect="1" noChangeArrowheads="1"/>
          </p:cNvPicPr>
          <p:nvPr/>
        </p:nvPicPr>
        <p:blipFill>
          <a:blip r:embed="rId2"/>
          <a:srcRect/>
          <a:stretch>
            <a:fillRect/>
          </a:stretch>
        </p:blipFill>
        <p:spPr bwMode="auto">
          <a:xfrm>
            <a:off x="755650" y="44450"/>
            <a:ext cx="7675563" cy="68199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1.ytimg.com/vi/eV-B3BehPBM/hqdefault.jpg"/>
          <p:cNvPicPr>
            <a:picLocks noChangeAspect="1" noChangeArrowheads="1"/>
          </p:cNvPicPr>
          <p:nvPr/>
        </p:nvPicPr>
        <p:blipFill>
          <a:blip r:embed="rId2"/>
          <a:srcRect/>
          <a:stretch>
            <a:fillRect/>
          </a:stretch>
        </p:blipFill>
        <p:spPr bwMode="auto">
          <a:xfrm>
            <a:off x="0" y="-71438"/>
            <a:ext cx="9144000" cy="6858001"/>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2.bp.blogspot.com/-vNjNS7lKoDs/TsEjQdVMupI/AAAAAAAAAUU/1b07zxckmW0/s1600/.%252B.CGC.%252B..jpg"/>
          <p:cNvPicPr>
            <a:picLocks noChangeAspect="1" noChangeArrowheads="1"/>
          </p:cNvPicPr>
          <p:nvPr/>
        </p:nvPicPr>
        <p:blipFill>
          <a:blip r:embed="rId2"/>
          <a:srcRect/>
          <a:stretch>
            <a:fillRect/>
          </a:stretch>
        </p:blipFill>
        <p:spPr bwMode="auto">
          <a:xfrm>
            <a:off x="4763" y="-26988"/>
            <a:ext cx="9139237" cy="3471863"/>
          </a:xfrm>
          <a:prstGeom prst="rect">
            <a:avLst/>
          </a:prstGeom>
          <a:noFill/>
          <a:ln w="9525">
            <a:noFill/>
            <a:miter lim="800000"/>
            <a:headEnd/>
            <a:tailEnd/>
          </a:ln>
        </p:spPr>
      </p:pic>
      <p:pic>
        <p:nvPicPr>
          <p:cNvPr id="8196" name="Picture 4" descr="http://amorc1mexico.com/images/1229.jpg"/>
          <p:cNvPicPr>
            <a:picLocks noChangeAspect="1" noChangeArrowheads="1"/>
          </p:cNvPicPr>
          <p:nvPr/>
        </p:nvPicPr>
        <p:blipFill>
          <a:blip r:embed="rId3"/>
          <a:srcRect/>
          <a:stretch>
            <a:fillRect/>
          </a:stretch>
        </p:blipFill>
        <p:spPr bwMode="auto">
          <a:xfrm>
            <a:off x="1595438" y="3492500"/>
            <a:ext cx="6000750" cy="335597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circle(out)">
                                      <p:cBhvr>
                                        <p:cTn id="7" dur="2000"/>
                                        <p:tgtEl>
                                          <p:spTgt spid="8194"/>
                                        </p:tgtEl>
                                      </p:cBhvr>
                                    </p:animEffect>
                                  </p:childTnLst>
                                </p:cTn>
                              </p:par>
                              <p:par>
                                <p:cTn id="8" presetID="6" presetClass="entr" presetSubtype="32" fill="hold" nodeType="withEffect">
                                  <p:stCondLst>
                                    <p:cond delay="0"/>
                                  </p:stCondLst>
                                  <p:childTnLst>
                                    <p:set>
                                      <p:cBhvr>
                                        <p:cTn id="9" dur="1" fill="hold">
                                          <p:stCondLst>
                                            <p:cond delay="0"/>
                                          </p:stCondLst>
                                        </p:cTn>
                                        <p:tgtEl>
                                          <p:spTgt spid="8196"/>
                                        </p:tgtEl>
                                        <p:attrNameLst>
                                          <p:attrName>style.visibility</p:attrName>
                                        </p:attrNameLst>
                                      </p:cBhvr>
                                      <p:to>
                                        <p:strVal val="visible"/>
                                      </p:to>
                                    </p:set>
                                    <p:animEffect transition="in" filter="circle(out)">
                                      <p:cBhvr>
                                        <p:cTn id="10"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antigaordemmartinista.com/wp2/wp-content/uploads/2012/05/altar11-300x160.jpg"/>
          <p:cNvPicPr>
            <a:picLocks noChangeAspect="1" noChangeArrowheads="1"/>
          </p:cNvPicPr>
          <p:nvPr/>
        </p:nvPicPr>
        <p:blipFill>
          <a:blip r:embed="rId2"/>
          <a:srcRect/>
          <a:stretch>
            <a:fillRect/>
          </a:stretch>
        </p:blipFill>
        <p:spPr bwMode="auto">
          <a:xfrm>
            <a:off x="-14288" y="911225"/>
            <a:ext cx="9177338" cy="489426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out)">
                                      <p:cBhvr>
                                        <p:cTn id="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4" descr="martinismo3"/>
          <p:cNvPicPr>
            <a:picLocks noChangeAspect="1" noChangeArrowheads="1"/>
          </p:cNvPicPr>
          <p:nvPr/>
        </p:nvPicPr>
        <p:blipFill>
          <a:blip r:embed="rId2"/>
          <a:srcRect/>
          <a:stretch>
            <a:fillRect/>
          </a:stretch>
        </p:blipFill>
        <p:spPr bwMode="auto">
          <a:xfrm>
            <a:off x="0" y="381000"/>
            <a:ext cx="9144000" cy="6096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9876"/>
                                        </p:tgtEl>
                                        <p:attrNameLst>
                                          <p:attrName>style.visibility</p:attrName>
                                        </p:attrNameLst>
                                      </p:cBhvr>
                                      <p:to>
                                        <p:strVal val="visible"/>
                                      </p:to>
                                    </p:set>
                                    <p:animEffect transition="in" filter="box(out)">
                                      <p:cBhvr>
                                        <p:cTn id="7" dur="20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s Rosas"/>
          <p:cNvPicPr>
            <a:picLocks noChangeAspect="1" noChangeArrowheads="1"/>
          </p:cNvPicPr>
          <p:nvPr/>
        </p:nvPicPr>
        <p:blipFill>
          <a:blip r:embed="rId2"/>
          <a:srcRect/>
          <a:stretch>
            <a:fillRect/>
          </a:stretch>
        </p:blipFill>
        <p:spPr bwMode="auto">
          <a:xfrm>
            <a:off x="9525" y="908050"/>
            <a:ext cx="9134475" cy="50101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ox(out)">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martinismo.org/imagenes/fotos/temp.jpg"/>
          <p:cNvPicPr>
            <a:picLocks noChangeAspect="1" noChangeArrowheads="1"/>
          </p:cNvPicPr>
          <p:nvPr/>
        </p:nvPicPr>
        <p:blipFill>
          <a:blip r:embed="rId2"/>
          <a:srcRect/>
          <a:stretch>
            <a:fillRect/>
          </a:stretch>
        </p:blipFill>
        <p:spPr bwMode="auto">
          <a:xfrm>
            <a:off x="-20638" y="692150"/>
            <a:ext cx="9164638" cy="55213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martinismo.org/imagenes/fotos/fd.jpg"/>
          <p:cNvPicPr>
            <a:picLocks noChangeAspect="1" noChangeArrowheads="1"/>
          </p:cNvPicPr>
          <p:nvPr/>
        </p:nvPicPr>
        <p:blipFill>
          <a:blip r:embed="rId2"/>
          <a:srcRect/>
          <a:stretch>
            <a:fillRect/>
          </a:stretch>
        </p:blipFill>
        <p:spPr bwMode="auto">
          <a:xfrm>
            <a:off x="-20638" y="692150"/>
            <a:ext cx="9164638" cy="55213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martinismo.org/imagenes/fotos/inici.jpg"/>
          <p:cNvPicPr>
            <a:picLocks noChangeAspect="1" noChangeArrowheads="1"/>
          </p:cNvPicPr>
          <p:nvPr/>
        </p:nvPicPr>
        <p:blipFill>
          <a:blip r:embed="rId2"/>
          <a:srcRect/>
          <a:stretch>
            <a:fillRect/>
          </a:stretch>
        </p:blipFill>
        <p:spPr bwMode="auto">
          <a:xfrm>
            <a:off x="0" y="692150"/>
            <a:ext cx="9144000" cy="55086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5" descr="mg_8875-dmg"/>
          <p:cNvPicPr>
            <a:picLocks noChangeAspect="1" noChangeArrowheads="1"/>
          </p:cNvPicPr>
          <p:nvPr/>
        </p:nvPicPr>
        <p:blipFill>
          <a:blip r:embed="rId2"/>
          <a:srcRect/>
          <a:stretch>
            <a:fillRect/>
          </a:stretch>
        </p:blipFill>
        <p:spPr bwMode="auto">
          <a:xfrm>
            <a:off x="-36513" y="15875"/>
            <a:ext cx="9144001" cy="2476500"/>
          </a:xfrm>
          <a:prstGeom prst="rect">
            <a:avLst/>
          </a:prstGeom>
          <a:noFill/>
          <a:ln w="9525">
            <a:noFill/>
            <a:miter lim="800000"/>
            <a:headEnd/>
            <a:tailEnd/>
          </a:ln>
        </p:spPr>
      </p:pic>
      <p:pic>
        <p:nvPicPr>
          <p:cNvPr id="1026" name="Picture 2" descr="http://www.martinismo.org/imagenes/fotos/orden.jpg"/>
          <p:cNvPicPr>
            <a:picLocks noChangeAspect="1" noChangeArrowheads="1"/>
          </p:cNvPicPr>
          <p:nvPr/>
        </p:nvPicPr>
        <p:blipFill>
          <a:blip r:embed="rId3"/>
          <a:srcRect/>
          <a:stretch>
            <a:fillRect/>
          </a:stretch>
        </p:blipFill>
        <p:spPr bwMode="auto">
          <a:xfrm>
            <a:off x="876300" y="2489200"/>
            <a:ext cx="7296150" cy="43957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40289"/>
                                        </p:tgtEl>
                                        <p:attrNameLst>
                                          <p:attrName>style.visibility</p:attrName>
                                        </p:attrNameLst>
                                      </p:cBhvr>
                                      <p:to>
                                        <p:strVal val="visible"/>
                                      </p:to>
                                    </p:set>
                                    <p:animEffect transition="in" filter="wedge">
                                      <p:cBhvr>
                                        <p:cTn id="7" dur="2000"/>
                                        <p:tgtEl>
                                          <p:spTgt spid="140289"/>
                                        </p:tgtEl>
                                      </p:cBhvr>
                                    </p:animEffect>
                                  </p:childTnLst>
                                </p:cTn>
                              </p:par>
                              <p:par>
                                <p:cTn id="8" presetID="2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edge">
                                      <p:cBhvr>
                                        <p:cTn id="10"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i1.ytimg.com/vi/hUNZC4o9sgk/hqdefault.jpg"/>
          <p:cNvPicPr>
            <a:picLocks noChangeAspect="1" noChangeArrowheads="1"/>
          </p:cNvPicPr>
          <p:nvPr/>
        </p:nvPicPr>
        <p:blipFill>
          <a:blip r:embed="rId2"/>
          <a:srcRect/>
          <a:stretch>
            <a:fillRect/>
          </a:stretch>
        </p:blipFill>
        <p:spPr bwMode="auto">
          <a:xfrm>
            <a:off x="0" y="-44450"/>
            <a:ext cx="9144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out)">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eruizf.com/martinismo/images/veladearmas.jpeg"/>
          <p:cNvPicPr>
            <a:picLocks noChangeAspect="1" noChangeArrowheads="1"/>
          </p:cNvPicPr>
          <p:nvPr/>
        </p:nvPicPr>
        <p:blipFill>
          <a:blip r:embed="rId2"/>
          <a:srcRect/>
          <a:stretch>
            <a:fillRect/>
          </a:stretch>
        </p:blipFill>
        <p:spPr bwMode="auto">
          <a:xfrm>
            <a:off x="-14288" y="333375"/>
            <a:ext cx="9158288" cy="61658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out)">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3" descr="La-Franc-Maconnerie-Occultiste-et-Mystique---Le-Martinisme"/>
          <p:cNvPicPr>
            <a:picLocks noChangeAspect="1" noChangeArrowheads="1"/>
          </p:cNvPicPr>
          <p:nvPr/>
        </p:nvPicPr>
        <p:blipFill>
          <a:blip r:embed="rId2"/>
          <a:srcRect/>
          <a:stretch>
            <a:fillRect/>
          </a:stretch>
        </p:blipFill>
        <p:spPr bwMode="auto">
          <a:xfrm>
            <a:off x="2405063" y="0"/>
            <a:ext cx="4614862" cy="692308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8307"/>
                                        </p:tgtEl>
                                        <p:attrNameLst>
                                          <p:attrName>style.visibility</p:attrName>
                                        </p:attrNameLst>
                                      </p:cBhvr>
                                      <p:to>
                                        <p:strVal val="visible"/>
                                      </p:to>
                                    </p:set>
                                    <p:animEffect transition="in" filter="box(out)">
                                      <p:cBhvr>
                                        <p:cTn id="7" dur="2000"/>
                                        <p:tgtEl>
                                          <p:spTgt spid="98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Órbita">
  <a:themeElements>
    <a:clrScheme name="Órbit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Órb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Órbit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Órbita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Órbita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Órbita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Órbita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Órbita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Órbita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Órbita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Órbita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Orbit</Template>
  <TotalTime>2844</TotalTime>
  <Words>114</Words>
  <Application>Microsoft Office PowerPoint</Application>
  <PresentationFormat>On-screen Show (4:3)</PresentationFormat>
  <Paragraphs>34</Paragraphs>
  <Slides>101</Slides>
  <Notes>0</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Órbita</vt:lpstr>
      <vt:lpstr>4° Grado – Maestro Secreto</vt:lpstr>
      <vt:lpstr>El Templo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Decoraciones del Maestro Secreto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 Cuadro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Simbolismo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Imágenes del Ritual</vt:lpstr>
      <vt:lpstr>PowerPoint Presentation</vt:lpstr>
      <vt:lpstr>PowerPoint Presentation</vt:lpstr>
      <vt:lpstr>PowerPoint Presentation</vt:lpstr>
      <vt:lpstr>Imágenes del Martinismo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Grado – Aprendiz</dc:title>
  <dc:creator>jorge</dc:creator>
  <cp:lastModifiedBy>Emilio</cp:lastModifiedBy>
  <cp:revision>215</cp:revision>
  <dcterms:created xsi:type="dcterms:W3CDTF">2013-11-01T22:13:00Z</dcterms:created>
  <dcterms:modified xsi:type="dcterms:W3CDTF">2016-06-17T22:27:12Z</dcterms:modified>
</cp:coreProperties>
</file>