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229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18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69.xml" ContentType="application/vnd.openxmlformats-officedocument.presentationml.slide+xml"/>
  <Override PartName="/ppt/slides/slide221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5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188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slides/slide162.xml" ContentType="application/vnd.openxmlformats-officedocument.presentationml.slide+xml"/>
  <Override PartName="/ppt/slides/slide191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s/slide180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s/slide209.xml" ContentType="application/vnd.openxmlformats-officedocument.presentationml.slide+xml"/>
  <Override PartName="/ppt/slides/slide2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s/slide216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23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2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192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slides/slide220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498" r:id="rId4"/>
    <p:sldId id="534" r:id="rId5"/>
    <p:sldId id="497" r:id="rId6"/>
    <p:sldId id="257" r:id="rId7"/>
    <p:sldId id="258" r:id="rId8"/>
    <p:sldId id="259" r:id="rId9"/>
    <p:sldId id="260" r:id="rId10"/>
    <p:sldId id="261" r:id="rId11"/>
    <p:sldId id="262" r:id="rId12"/>
    <p:sldId id="533" r:id="rId13"/>
    <p:sldId id="270" r:id="rId14"/>
    <p:sldId id="263" r:id="rId15"/>
    <p:sldId id="515" r:id="rId16"/>
    <p:sldId id="264" r:id="rId17"/>
    <p:sldId id="452" r:id="rId18"/>
    <p:sldId id="383" r:id="rId19"/>
    <p:sldId id="492" r:id="rId20"/>
    <p:sldId id="265" r:id="rId21"/>
    <p:sldId id="266" r:id="rId22"/>
    <p:sldId id="447" r:id="rId23"/>
    <p:sldId id="448" r:id="rId24"/>
    <p:sldId id="267" r:id="rId25"/>
    <p:sldId id="271" r:id="rId26"/>
    <p:sldId id="268" r:id="rId27"/>
    <p:sldId id="446" r:id="rId28"/>
    <p:sldId id="439" r:id="rId29"/>
    <p:sldId id="474" r:id="rId30"/>
    <p:sldId id="510" r:id="rId31"/>
    <p:sldId id="518" r:id="rId32"/>
    <p:sldId id="275" r:id="rId33"/>
    <p:sldId id="276" r:id="rId34"/>
    <p:sldId id="511" r:id="rId35"/>
    <p:sldId id="478" r:id="rId36"/>
    <p:sldId id="440" r:id="rId37"/>
    <p:sldId id="390" r:id="rId38"/>
    <p:sldId id="499" r:id="rId39"/>
    <p:sldId id="432" r:id="rId40"/>
    <p:sldId id="459" r:id="rId41"/>
    <p:sldId id="281" r:id="rId42"/>
    <p:sldId id="277" r:id="rId43"/>
    <p:sldId id="278" r:id="rId44"/>
    <p:sldId id="279" r:id="rId45"/>
    <p:sldId id="391" r:id="rId46"/>
    <p:sldId id="392" r:id="rId47"/>
    <p:sldId id="400" r:id="rId48"/>
    <p:sldId id="470" r:id="rId49"/>
    <p:sldId id="472" r:id="rId50"/>
    <p:sldId id="302" r:id="rId51"/>
    <p:sldId id="386" r:id="rId52"/>
    <p:sldId id="471" r:id="rId53"/>
    <p:sldId id="280" r:id="rId54"/>
    <p:sldId id="437" r:id="rId55"/>
    <p:sldId id="379" r:id="rId56"/>
    <p:sldId id="288" r:id="rId57"/>
    <p:sldId id="454" r:id="rId58"/>
    <p:sldId id="455" r:id="rId59"/>
    <p:sldId id="456" r:id="rId60"/>
    <p:sldId id="457" r:id="rId61"/>
    <p:sldId id="532" r:id="rId62"/>
    <p:sldId id="297" r:id="rId63"/>
    <p:sldId id="489" r:id="rId64"/>
    <p:sldId id="491" r:id="rId65"/>
    <p:sldId id="303" r:id="rId66"/>
    <p:sldId id="503" r:id="rId67"/>
    <p:sldId id="485" r:id="rId68"/>
    <p:sldId id="387" r:id="rId69"/>
    <p:sldId id="482" r:id="rId70"/>
    <p:sldId id="393" r:id="rId71"/>
    <p:sldId id="484" r:id="rId72"/>
    <p:sldId id="479" r:id="rId73"/>
    <p:sldId id="394" r:id="rId74"/>
    <p:sldId id="384" r:id="rId75"/>
    <p:sldId id="299" r:id="rId76"/>
    <p:sldId id="516" r:id="rId77"/>
    <p:sldId id="517" r:id="rId78"/>
    <p:sldId id="301" r:id="rId79"/>
    <p:sldId id="298" r:id="rId80"/>
    <p:sldId id="304" r:id="rId81"/>
    <p:sldId id="395" r:id="rId82"/>
    <p:sldId id="453" r:id="rId83"/>
    <p:sldId id="486" r:id="rId84"/>
    <p:sldId id="385" r:id="rId85"/>
    <p:sldId id="332" r:id="rId86"/>
    <p:sldId id="529" r:id="rId87"/>
    <p:sldId id="428" r:id="rId88"/>
    <p:sldId id="396" r:id="rId89"/>
    <p:sldId id="488" r:id="rId90"/>
    <p:sldId id="473" r:id="rId91"/>
    <p:sldId id="397" r:id="rId92"/>
    <p:sldId id="305" r:id="rId93"/>
    <p:sldId id="335" r:id="rId94"/>
    <p:sldId id="504" r:id="rId95"/>
    <p:sldId id="505" r:id="rId96"/>
    <p:sldId id="329" r:id="rId97"/>
    <p:sldId id="312" r:id="rId98"/>
    <p:sldId id="309" r:id="rId99"/>
    <p:sldId id="306" r:id="rId100"/>
    <p:sldId id="307" r:id="rId101"/>
    <p:sldId id="526" r:id="rId102"/>
    <p:sldId id="363" r:id="rId103"/>
    <p:sldId id="318" r:id="rId104"/>
    <p:sldId id="475" r:id="rId105"/>
    <p:sldId id="319" r:id="rId106"/>
    <p:sldId id="308" r:id="rId107"/>
    <p:sldId id="310" r:id="rId108"/>
    <p:sldId id="434" r:id="rId109"/>
    <p:sldId id="336" r:id="rId110"/>
    <p:sldId id="525" r:id="rId111"/>
    <p:sldId id="337" r:id="rId112"/>
    <p:sldId id="311" r:id="rId113"/>
    <p:sldId id="313" r:id="rId114"/>
    <p:sldId id="314" r:id="rId115"/>
    <p:sldId id="315" r:id="rId116"/>
    <p:sldId id="323" r:id="rId117"/>
    <p:sldId id="330" r:id="rId118"/>
    <p:sldId id="331" r:id="rId119"/>
    <p:sldId id="355" r:id="rId120"/>
    <p:sldId id="372" r:id="rId121"/>
    <p:sldId id="411" r:id="rId122"/>
    <p:sldId id="477" r:id="rId123"/>
    <p:sldId id="467" r:id="rId124"/>
    <p:sldId id="417" r:id="rId125"/>
    <p:sldId id="469" r:id="rId126"/>
    <p:sldId id="430" r:id="rId127"/>
    <p:sldId id="443" r:id="rId128"/>
    <p:sldId id="476" r:id="rId129"/>
    <p:sldId id="480" r:id="rId130"/>
    <p:sldId id="520" r:id="rId131"/>
    <p:sldId id="500" r:id="rId132"/>
    <p:sldId id="512" r:id="rId133"/>
    <p:sldId id="338" r:id="rId134"/>
    <p:sldId id="374" r:id="rId135"/>
    <p:sldId id="465" r:id="rId136"/>
    <p:sldId id="398" r:id="rId137"/>
    <p:sldId id="399" r:id="rId138"/>
    <p:sldId id="531" r:id="rId139"/>
    <p:sldId id="495" r:id="rId140"/>
    <p:sldId id="362" r:id="rId141"/>
    <p:sldId id="348" r:id="rId142"/>
    <p:sldId id="530" r:id="rId143"/>
    <p:sldId id="341" r:id="rId144"/>
    <p:sldId id="496" r:id="rId145"/>
    <p:sldId id="501" r:id="rId146"/>
    <p:sldId id="519" r:id="rId147"/>
    <p:sldId id="451" r:id="rId148"/>
    <p:sldId id="361" r:id="rId149"/>
    <p:sldId id="373" r:id="rId150"/>
    <p:sldId id="343" r:id="rId151"/>
    <p:sldId id="344" r:id="rId152"/>
    <p:sldId id="429" r:id="rId153"/>
    <p:sldId id="502" r:id="rId154"/>
    <p:sldId id="401" r:id="rId155"/>
    <p:sldId id="444" r:id="rId156"/>
    <p:sldId id="402" r:id="rId157"/>
    <p:sldId id="404" r:id="rId158"/>
    <p:sldId id="481" r:id="rId159"/>
    <p:sldId id="406" r:id="rId160"/>
    <p:sldId id="410" r:id="rId161"/>
    <p:sldId id="463" r:id="rId162"/>
    <p:sldId id="490" r:id="rId163"/>
    <p:sldId id="527" r:id="rId164"/>
    <p:sldId id="350" r:id="rId165"/>
    <p:sldId id="358" r:id="rId166"/>
    <p:sldId id="345" r:id="rId167"/>
    <p:sldId id="413" r:id="rId168"/>
    <p:sldId id="414" r:id="rId169"/>
    <p:sldId id="528" r:id="rId170"/>
    <p:sldId id="521" r:id="rId171"/>
    <p:sldId id="493" r:id="rId172"/>
    <p:sldId id="494" r:id="rId173"/>
    <p:sldId id="356" r:id="rId174"/>
    <p:sldId id="382" r:id="rId175"/>
    <p:sldId id="431" r:id="rId176"/>
    <p:sldId id="462" r:id="rId177"/>
    <p:sldId id="487" r:id="rId178"/>
    <p:sldId id="524" r:id="rId179"/>
    <p:sldId id="435" r:id="rId180"/>
    <p:sldId id="436" r:id="rId181"/>
    <p:sldId id="354" r:id="rId182"/>
    <p:sldId id="353" r:id="rId183"/>
    <p:sldId id="415" r:id="rId184"/>
    <p:sldId id="347" r:id="rId185"/>
    <p:sldId id="522" r:id="rId186"/>
    <p:sldId id="523" r:id="rId187"/>
    <p:sldId id="349" r:id="rId188"/>
    <p:sldId id="375" r:id="rId189"/>
    <p:sldId id="376" r:id="rId190"/>
    <p:sldId id="420" r:id="rId191"/>
    <p:sldId id="421" r:id="rId192"/>
    <p:sldId id="422" r:id="rId193"/>
    <p:sldId id="424" r:id="rId194"/>
    <p:sldId id="425" r:id="rId195"/>
    <p:sldId id="506" r:id="rId196"/>
    <p:sldId id="507" r:id="rId197"/>
    <p:sldId id="508" r:id="rId198"/>
    <p:sldId id="509" r:id="rId199"/>
    <p:sldId id="426" r:id="rId200"/>
    <p:sldId id="427" r:id="rId201"/>
    <p:sldId id="461" r:id="rId202"/>
    <p:sldId id="407" r:id="rId203"/>
    <p:sldId id="418" r:id="rId204"/>
    <p:sldId id="419" r:id="rId205"/>
    <p:sldId id="445" r:id="rId206"/>
    <p:sldId id="450" r:id="rId207"/>
    <p:sldId id="433" r:id="rId208"/>
    <p:sldId id="423" r:id="rId209"/>
    <p:sldId id="389" r:id="rId210"/>
    <p:sldId id="412" r:id="rId211"/>
    <p:sldId id="513" r:id="rId212"/>
    <p:sldId id="438" r:id="rId213"/>
    <p:sldId id="464" r:id="rId214"/>
    <p:sldId id="483" r:id="rId215"/>
    <p:sldId id="458" r:id="rId216"/>
    <p:sldId id="535" r:id="rId217"/>
    <p:sldId id="441" r:id="rId218"/>
    <p:sldId id="442" r:id="rId219"/>
    <p:sldId id="466" r:id="rId220"/>
    <p:sldId id="536" r:id="rId221"/>
    <p:sldId id="371" r:id="rId222"/>
    <p:sldId id="514" r:id="rId223"/>
    <p:sldId id="368" r:id="rId224"/>
    <p:sldId id="409" r:id="rId225"/>
    <p:sldId id="460" r:id="rId226"/>
    <p:sldId id="468" r:id="rId227"/>
    <p:sldId id="370" r:id="rId228"/>
    <p:sldId id="408" r:id="rId229"/>
    <p:sldId id="416" r:id="rId230"/>
    <p:sldId id="405" r:id="rId231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0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65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slide" Target="slides/slide196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217" Type="http://schemas.openxmlformats.org/officeDocument/2006/relationships/slide" Target="slides/slide2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3" Type="http://schemas.openxmlformats.org/officeDocument/2006/relationships/viewProps" Target="viewProps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223" Type="http://schemas.openxmlformats.org/officeDocument/2006/relationships/slide" Target="slides/slide222.xml"/><Relationship Id="rId228" Type="http://schemas.openxmlformats.org/officeDocument/2006/relationships/slide" Target="slides/slide22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tableStyles" Target="tableStyles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presProps" Target="pres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5B7F8-6D98-4283-9B34-04D62ED232F5}" type="datetimeFigureOut">
              <a:rPr lang="es-ES"/>
              <a:pPr>
                <a:defRPr/>
              </a:pPr>
              <a:t>02/06/2016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D0AA2-86C9-415A-AAEB-F8F110FC446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BD03A-F182-4BD8-958D-7383D9EB4806}" type="datetimeFigureOut">
              <a:rPr lang="es-ES"/>
              <a:pPr>
                <a:defRPr/>
              </a:pPr>
              <a:t>02/06/2016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BBEAC-F4A5-4075-A6D6-3C4B10F9361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1A3F0-AED6-40C8-BF12-D5AF663E99D6}" type="datetimeFigureOut">
              <a:rPr lang="es-ES"/>
              <a:pPr>
                <a:defRPr/>
              </a:pPr>
              <a:t>02/06/2016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BB33A-16DB-44B5-A96D-41A9A0CF0DD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C92AC-C733-4C67-8006-AF0EA86E5FA0}" type="datetimeFigureOut">
              <a:rPr lang="es-ES"/>
              <a:pPr>
                <a:defRPr/>
              </a:pPr>
              <a:t>02/06/2016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CA8E5-37A7-492E-9462-3E29430065C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9C14D-E158-4495-8EDE-1E9B17CF3C5E}" type="datetimeFigureOut">
              <a:rPr lang="es-ES"/>
              <a:pPr>
                <a:defRPr/>
              </a:pPr>
              <a:t>02/06/2016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14D1E-987F-4AAE-B5C4-C613135D5A3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3A103-E6B9-48CC-8ED6-249A2983BE94}" type="datetimeFigureOut">
              <a:rPr lang="es-ES"/>
              <a:pPr>
                <a:defRPr/>
              </a:pPr>
              <a:t>02/06/2016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167A1-15B3-4B7C-B465-F2A5E8D210E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97F03-BEBF-4FA3-B695-87F099A4B7F5}" type="datetimeFigureOut">
              <a:rPr lang="es-ES"/>
              <a:pPr>
                <a:defRPr/>
              </a:pPr>
              <a:t>02/06/2016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A21EC-45A1-4586-8521-0634B56AEAE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AC55B-E408-4B44-B53F-20788F14BD23}" type="datetimeFigureOut">
              <a:rPr lang="es-ES"/>
              <a:pPr>
                <a:defRPr/>
              </a:pPr>
              <a:t>02/06/2016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B0BBE-A4C4-491D-A1C4-DB40602864A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4F01E-FEC1-42BC-BC14-51C9601477B9}" type="datetimeFigureOut">
              <a:rPr lang="es-ES"/>
              <a:pPr>
                <a:defRPr/>
              </a:pPr>
              <a:t>02/06/2016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78A89-94F5-442A-83B5-BB8D6AC1602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B98DF-C84C-40D3-894F-9E94E2172F79}" type="datetimeFigureOut">
              <a:rPr lang="es-ES"/>
              <a:pPr>
                <a:defRPr/>
              </a:pPr>
              <a:t>02/06/2016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35062-3DE0-489B-B5E8-32D8F462C4B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FB70E-2541-41FB-9891-CC851E46A9C0}" type="datetimeFigureOut">
              <a:rPr lang="es-ES"/>
              <a:pPr>
                <a:defRPr/>
              </a:pPr>
              <a:t>02/06/2016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9FCC5-F882-46C9-8F5F-CBD855E7562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E09D53-F78D-4075-8078-DED6BBAD1369}" type="datetimeFigureOut">
              <a:rPr lang="es-ES"/>
              <a:pPr>
                <a:defRPr/>
              </a:pPr>
              <a:t>02/06/2016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78B7D1E-4709-4548-BE25-A9627E5F641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7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jpeg"/><Relationship Id="rId1" Type="http://schemas.openxmlformats.org/officeDocument/2006/relationships/slideLayout" Target="../slideLayouts/slideLayout7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jpeg"/><Relationship Id="rId1" Type="http://schemas.openxmlformats.org/officeDocument/2006/relationships/slideLayout" Target="../slideLayouts/slideLayout7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7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7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jpeg"/><Relationship Id="rId1" Type="http://schemas.openxmlformats.org/officeDocument/2006/relationships/slideLayout" Target="../slideLayouts/slideLayout7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7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7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jpeg"/><Relationship Id="rId1" Type="http://schemas.openxmlformats.org/officeDocument/2006/relationships/slideLayout" Target="../slideLayouts/slideLayout7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jpeg"/><Relationship Id="rId1" Type="http://schemas.openxmlformats.org/officeDocument/2006/relationships/slideLayout" Target="../slideLayouts/slideLayout7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7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7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jpeg"/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jpeg"/><Relationship Id="rId1" Type="http://schemas.openxmlformats.org/officeDocument/2006/relationships/slideLayout" Target="../slideLayouts/slideLayout7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jpeg"/><Relationship Id="rId1" Type="http://schemas.openxmlformats.org/officeDocument/2006/relationships/slideLayout" Target="../slideLayouts/slideLayout7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7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7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jpeg"/><Relationship Id="rId1" Type="http://schemas.openxmlformats.org/officeDocument/2006/relationships/slideLayout" Target="../slideLayouts/slideLayout7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jpeg"/><Relationship Id="rId1" Type="http://schemas.openxmlformats.org/officeDocument/2006/relationships/slideLayout" Target="../slideLayouts/slideLayout7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2° Grado – Compañero</a:t>
            </a:r>
            <a:endParaRPr lang="es-AR" smtClean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MX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Galería de Imágenes</a:t>
            </a:r>
            <a:endParaRPr lang="es-A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Imágenes de la Masonería Operativa</a:t>
            </a:r>
            <a:endParaRPr lang="es-AR" smtClean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The Mason's Costume (coloured engraving) Postcards, Greetings Cards, Art Prints, Canvas, Framed Pictures, T-shirts &amp;amp; Wall Art by Bonn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0"/>
            <a:ext cx="4818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3" name="Picture 4" descr="frm_04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41338"/>
            <a:ext cx="9144000" cy="577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45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Las marcas masónicas – La Masonería de la Marca</a:t>
            </a:r>
            <a:endParaRPr lang="es-AR" smtClean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cottie59.plus.com/Pictures/mark/masons%20marks%20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63" y="350838"/>
            <a:ext cx="9126537" cy="617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AutoShape 2" descr="https://lh6.googleusercontent.com/-oI0CbSSy2pQ/UaLLNtVl7LI/AAAAAAAAHFs/YxefXhwQcug/s0-d/CuartoDeReflexiones%2Bcopia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AR">
              <a:latin typeface="Calibri" pitchFamily="34" charset="0"/>
            </a:endParaRPr>
          </a:p>
        </p:txBody>
      </p:sp>
      <p:pic>
        <p:nvPicPr>
          <p:cNvPr id="2050" name="Picture 2" descr="http://mmtaylor.net/Holiday2000/Crete/masons_marks/tre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7738" y="41275"/>
            <a:ext cx="7296150" cy="682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arm5.staticflickr.com/4093/4920822281_3206da716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5800" y="71438"/>
            <a:ext cx="5064125" cy="675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host2.images.cdn.fotopedia.com/anboto-ch_GP9akr5o-max_10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225" y="333375"/>
            <a:ext cx="9202738" cy="611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encrypted-tbn3.gstatic.com/images?q=tbn:ANd9GcQwSPFKYFvoytEuZVZUltS8FVjG0sF8Vp8KVbAL7mgFtvR6SZM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476250"/>
            <a:ext cx="3592513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 descr="http://www.northcravenheritage.org.uk/nchtjournal/Journals/2006/MasonsMarks/MasonsMar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65688" y="188913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 descr="http://www.english-heritage.org.uk/content/properties/apethorpe/__upload__img_200__Masons_Mark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2988" y="3284538"/>
            <a:ext cx="2544762" cy="330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 descr="http://www.rosslyntemplars.org.uk/wp-content/uploads/seaton-masons-mark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78438" y="3213100"/>
            <a:ext cx="2965450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medart.pitt.edu/image/France/Chartres/Chartres-Cathedral/Icons-for-main-page/MM-tab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463" y="692150"/>
            <a:ext cx="9161463" cy="538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739" name="Picture 5" descr="frm_0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1563" y="0"/>
            <a:ext cx="4606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44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203.photobucket.com/albums/aa305/derekuz/Fmry/GLMMM-SANT/MarkTB_launc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5800" y="28575"/>
            <a:ext cx="4776788" cy="678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westlancsmark.co.uk/images/New%20Temple%202/pr1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9900" y="46038"/>
            <a:ext cx="5135563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KINGSTON urDrive (F)\Masic_Plates_Symbola1b\SGRAMScotlan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0350" y="0"/>
            <a:ext cx="3870325" cy="681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179388" y="2349500"/>
            <a:ext cx="23653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/>
              <a:t>Sello de la Gran</a:t>
            </a:r>
          </a:p>
          <a:p>
            <a:r>
              <a:rPr lang="es-MX"/>
              <a:t>Logia de Escocia.</a:t>
            </a:r>
          </a:p>
          <a:p>
            <a:r>
              <a:rPr lang="es-MX"/>
              <a:t>Notar la piedra clave,</a:t>
            </a:r>
          </a:p>
          <a:p>
            <a:r>
              <a:rPr lang="es-MX"/>
              <a:t>con su marca.</a:t>
            </a:r>
            <a:endParaRPr lang="es-AR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416789_10150553486982109_72220456_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25400"/>
            <a:ext cx="6911975" cy="68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9" name="Picture 4" descr="http://occultview.com/wp-content/uploads/2009/03/masonic-penny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25538"/>
            <a:ext cx="9220200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62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5" name="Picture 5" descr="m1986063500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-19050"/>
            <a:ext cx="8353425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0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ig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1175" y="0"/>
            <a:ext cx="5815013" cy="681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468313" y="620713"/>
            <a:ext cx="18510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/>
              <a:t>Imagen de 1849</a:t>
            </a:r>
            <a:endParaRPr lang="es-AR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5" descr="Keystone with Square &amp; Compass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71475"/>
            <a:ext cx="9144000" cy="611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keysto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9525"/>
            <a:ext cx="8207375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standrew518.co.uk/GRAPHICS/IMAGES/Keystone/KeystoneVers2010An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4363" y="38100"/>
            <a:ext cx="5280025" cy="691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standrew518.co.uk/GRAPHICS/IMAGES/RAC/ChestChapt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19050"/>
            <a:ext cx="91186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MMM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6800" y="0"/>
            <a:ext cx="47561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231775" y="1936750"/>
            <a:ext cx="200025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/>
              <a:t>Esta imagen y</a:t>
            </a:r>
          </a:p>
          <a:p>
            <a:r>
              <a:rPr lang="es-AR"/>
              <a:t>las dos siguientes</a:t>
            </a:r>
          </a:p>
          <a:p>
            <a:r>
              <a:rPr lang="es-AR"/>
              <a:t>corresponden al</a:t>
            </a:r>
          </a:p>
          <a:p>
            <a:r>
              <a:rPr lang="es-AR"/>
              <a:t>Mark Master,</a:t>
            </a:r>
          </a:p>
          <a:p>
            <a:r>
              <a:rPr lang="es-AR"/>
              <a:t>tal como figura</a:t>
            </a:r>
          </a:p>
          <a:p>
            <a:r>
              <a:rPr lang="es-AR"/>
              <a:t>en el Manual de</a:t>
            </a:r>
          </a:p>
          <a:p>
            <a:r>
              <a:rPr lang="es-AR"/>
              <a:t>Macoy (1867)</a:t>
            </a:r>
            <a:endParaRPr lang="es-ES_tradnl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m087-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0313" y="0"/>
            <a:ext cx="66833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m094-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-31750"/>
            <a:ext cx="8642350" cy="692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media.tipsimages.it/MediaNews/Logo/MRE001980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5800" y="14288"/>
            <a:ext cx="5353050" cy="684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7" name="Picture 2" descr="mark_arm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26988"/>
            <a:ext cx="42592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9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pr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4600" y="0"/>
            <a:ext cx="67833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8038" y="0"/>
            <a:ext cx="54721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" y="765175"/>
            <a:ext cx="32416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Collection of Masonic Bookplates or Ex-Libris by Brother Jens Rusch: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14288"/>
            <a:ext cx="5208588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El Templo</a:t>
            </a:r>
            <a:endParaRPr lang="es-AR" smtClean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%C3%B3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19375" y="11113"/>
            <a:ext cx="4473575" cy="684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539750" y="1844675"/>
            <a:ext cx="19161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/>
              <a:t>«La Logia de</a:t>
            </a:r>
          </a:p>
          <a:p>
            <a:r>
              <a:rPr lang="es-MX"/>
              <a:t>Reconciliación»</a:t>
            </a:r>
          </a:p>
          <a:p>
            <a:r>
              <a:rPr lang="es-MX"/>
              <a:t>(entre Antiguos y</a:t>
            </a:r>
          </a:p>
          <a:p>
            <a:r>
              <a:rPr lang="es-MX"/>
              <a:t>Modernos)</a:t>
            </a:r>
            <a:endParaRPr lang="es-AR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imperiusarts.com/mystore/item/148/bb/el-templo-del-rey-salomon-frontispici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85775"/>
            <a:ext cx="9144000" cy="589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encrypted-tbn1.gstatic.com/images?q=tbn:ANd9GcSRlQsTjMs4yLDWu-giVlPND45ZvFoKoFN3GsWlRqQ-CXN3x5A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75" y="0"/>
            <a:ext cx="9159875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architectu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" y="333375"/>
            <a:ext cx="9115425" cy="610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lecoindelenigme.com/gen-mecenes-21_archivos/image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" y="687388"/>
            <a:ext cx="9109075" cy="547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gaegeorg.pf-control.de/eintracht/images/slide/18_Teppich%2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3" y="765175"/>
            <a:ext cx="9132887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9" name="Picture 2" descr="http://hiram3330.unblog.fr/files/2008/11/rea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5175"/>
            <a:ext cx="9144000" cy="532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2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63875" y="0"/>
            <a:ext cx="5324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684213" y="1484313"/>
            <a:ext cx="20955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/>
              <a:t>El Templo del</a:t>
            </a:r>
          </a:p>
          <a:p>
            <a:r>
              <a:rPr lang="es-MX"/>
              <a:t>Compañero, en un</a:t>
            </a:r>
          </a:p>
          <a:p>
            <a:r>
              <a:rPr lang="es-MX"/>
              <a:t>texto francés</a:t>
            </a:r>
          </a:p>
          <a:p>
            <a:r>
              <a:rPr lang="es-MX"/>
              <a:t>manuscrito,</a:t>
            </a:r>
          </a:p>
          <a:p>
            <a:r>
              <a:rPr lang="es-MX"/>
              <a:t>posiblemente del</a:t>
            </a:r>
          </a:p>
          <a:p>
            <a:r>
              <a:rPr lang="es-MX"/>
              <a:t>siglo XIX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lecoindelenigme.com/gen-mecenes-21_archivos/image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38" y="403225"/>
            <a:ext cx="9110662" cy="597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hollywoodsubliminals.files.wordpress.com/2011/12/lod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" y="25400"/>
            <a:ext cx="9050338" cy="678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orangeblossom80.org/wp-content/uploads/2011/05/IMG_1819-1024x7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" y="-17463"/>
            <a:ext cx="9109075" cy="683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puebla-mexico.com/wordpress/wp-content/uploads/2013/01/AAP-freemasons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" y="701675"/>
            <a:ext cx="9109075" cy="546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 descr="LOG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6988"/>
            <a:ext cx="8353425" cy="680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3" descr="img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5013" y="0"/>
            <a:ext cx="5133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upload.wikimedia.org/wikipedia/commons/thumb/2/22/Niagara_lodge_2_hotseat.jpg/200px-Niagara_lodge_2_hotsea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5800" y="28575"/>
            <a:ext cx="513715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rijmetselaarsloge Geef U Zelf Breda - Beginselverklar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9125" y="0"/>
            <a:ext cx="54911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ilthoven, netherland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5438"/>
            <a:ext cx="9144000" cy="619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bibliotecapleyades.net/imagenes_vaticano/vatican18_2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16163" y="6350"/>
            <a:ext cx="434340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3" name="Picture 3" descr="page0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6525"/>
            <a:ext cx="9144000" cy="658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17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veme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5963" y="20638"/>
            <a:ext cx="5106987" cy="683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pad3.whstatic.com/images/thumb/f/f1/Become-a-Mason-Step-7.jpg/670px-Become-a-Mason-Step-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20638"/>
            <a:ext cx="9153525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9" name="Picture 3" descr="equerreaur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61963"/>
            <a:ext cx="9144000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7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darkstar1.co.uk/southafricanlodg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13" y="549275"/>
            <a:ext cx="9155113" cy="565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3" descr="ara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2225"/>
            <a:ext cx="8496300" cy="681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Imágenes del Templo en el Rito Francés Filosófico</a:t>
            </a:r>
            <a:endParaRPr lang="es-AR" smtClean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11338" y="0"/>
            <a:ext cx="52816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00" y="1989138"/>
            <a:ext cx="91313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8" y="1498600"/>
            <a:ext cx="9158288" cy="380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The Working Tools of a Master Mason: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0"/>
            <a:ext cx="37766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El Mandil del Compañero</a:t>
            </a:r>
            <a:endParaRPr lang="es-AR" smtClean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mandil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0"/>
            <a:ext cx="5495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8263" y="0"/>
            <a:ext cx="4124325" cy="685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1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5" descr="Franc-ma%C3%A7onnerie_%C3%A0_Strasbourg-Tablier_de_ma%C3%AEtre_(3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0475" y="14288"/>
            <a:ext cx="6840538" cy="684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ulards - Delcampe.f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8" y="6350"/>
            <a:ext cx="8964612" cy="692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Freemasonry:  #Masonic apron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5825" y="0"/>
            <a:ext cx="75025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8" name="Picture 4" descr="T2-264-copy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63" y="-30163"/>
            <a:ext cx="9126537" cy="684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.ebayimg.com/00/s/NDAzWDQ5OQ==/z/J5cAAOxyNo9SyIHS/$_3.JPG?set_id=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5" y="34925"/>
            <a:ext cx="8448675" cy="682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5" descr="bl_362657_imag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3" name="Picture 3" descr="bl_327075_imag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20888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94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hughes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5200" y="-131763"/>
            <a:ext cx="7351713" cy="698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raddock-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6563" y="-17463"/>
            <a:ext cx="5745162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7" name="Picture 4" descr="P10000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0"/>
            <a:ext cx="54784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1" name="Picture 4" descr="Craddock-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4763"/>
            <a:ext cx="7775575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lh3.googleusercontent.com/-rStjZcVDJiA/SyJukn4yvGI/AAAAAAAAAHA/ga5p8xywSNo/s640-Ic42/tablier%252520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3513"/>
            <a:ext cx="9151938" cy="657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lh3.googleusercontent.com/-FQwMamcxU6Q/SyJulqIOjHI/AAAAAAAAAHE/W_H6tpmN0kA/s576-Ic42/tablier%252520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9925" y="28575"/>
            <a:ext cx="778986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CIMG05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9" name="Picture 5" descr="20100114043319_b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28775"/>
            <a:ext cx="914400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El Cuadro</a:t>
            </a:r>
            <a:endParaRPr lang="es-AR" smtClean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519113" y="1720850"/>
            <a:ext cx="15954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/>
              <a:t>Obra de 1784</a:t>
            </a:r>
            <a:endParaRPr lang="es-ES_tradnl"/>
          </a:p>
        </p:txBody>
      </p:sp>
      <p:pic>
        <p:nvPicPr>
          <p:cNvPr id="4" name="Picture 5" descr="1e178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70175" y="0"/>
            <a:ext cx="3803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519113" y="1720850"/>
            <a:ext cx="1581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/>
              <a:t>Obra de 1785</a:t>
            </a:r>
          </a:p>
          <a:p>
            <a:r>
              <a:rPr lang="es-AR"/>
              <a:t>(aprox.)</a:t>
            </a:r>
            <a:endParaRPr lang="es-ES_tradnl"/>
          </a:p>
        </p:txBody>
      </p:sp>
      <p:pic>
        <p:nvPicPr>
          <p:cNvPr id="163845" name="Picture 5" descr="Tracing%20board%2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0"/>
            <a:ext cx="5276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63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519113" y="1720850"/>
            <a:ext cx="18510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/>
              <a:t>Obra de 1796</a:t>
            </a:r>
          </a:p>
          <a:p>
            <a:r>
              <a:rPr lang="es-AR"/>
              <a:t>(Boston, U.S.A.)</a:t>
            </a:r>
            <a:endParaRPr lang="es-ES_tradnl"/>
          </a:p>
        </p:txBody>
      </p:sp>
      <p:pic>
        <p:nvPicPr>
          <p:cNvPr id="4" name="Picture 4" descr="image from http://s3.amazonaws.com/hires.aviary.com/k/mr6i2hifk4wxt1dp/15012920/f8298524-5c3b-4d84-a735-acceda11f9b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0"/>
            <a:ext cx="4241800" cy="681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ecrase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7938"/>
            <a:ext cx="5480050" cy="685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179388" y="1916113"/>
            <a:ext cx="1570037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/>
              <a:t>Cuadro</a:t>
            </a:r>
          </a:p>
          <a:p>
            <a:r>
              <a:rPr lang="es-MX"/>
              <a:t>antiguo, con</a:t>
            </a:r>
          </a:p>
          <a:p>
            <a:r>
              <a:rPr lang="es-MX"/>
              <a:t>símbolos del</a:t>
            </a:r>
          </a:p>
          <a:p>
            <a:r>
              <a:rPr lang="es-MX"/>
              <a:t>Compañero </a:t>
            </a:r>
          </a:p>
          <a:p>
            <a:r>
              <a:rPr lang="es-MX"/>
              <a:t>y del Maestro</a:t>
            </a:r>
            <a:endParaRPr lang="es-AR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3" name="Picture 5" descr="cdnii_lmf_d2009_90ii_lar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7300" y="26988"/>
            <a:ext cx="406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447675" y="2081213"/>
            <a:ext cx="158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/>
              <a:t>Obra de 1832</a:t>
            </a:r>
            <a:endParaRPr lang="es-ES_tradnl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4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6463" y="-1588"/>
            <a:ext cx="4627562" cy="6886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Second Degree Tracing Boar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-19050"/>
            <a:ext cx="3527425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3" name="Picture 5" descr="TracingBoardMasonicPyrography2.jpg (42704 bytes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588"/>
            <a:ext cx="7489825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thumbs4.picclick.com/d/l400/pict/301492008011_/Vintage-Masonic-Lampskin-Apron-Translite-6x6-Robert-Burn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3525" y="0"/>
            <a:ext cx="5991225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40.media.tumblr.com/tumblr_lrfhd9CZIF1r015fjo1_12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0"/>
            <a:ext cx="72517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Masonic Symbol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2000" y="26988"/>
            <a:ext cx="5060950" cy="683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>
            <a:spLocks noChangeArrowheads="1"/>
          </p:cNvSpPr>
          <p:nvPr/>
        </p:nvSpPr>
        <p:spPr bwMode="auto">
          <a:xfrm>
            <a:off x="179388" y="1916113"/>
            <a:ext cx="1519237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/>
              <a:t>Cuadro con</a:t>
            </a:r>
          </a:p>
          <a:p>
            <a:r>
              <a:rPr lang="es-MX"/>
              <a:t>símbolos del</a:t>
            </a:r>
          </a:p>
          <a:p>
            <a:r>
              <a:rPr lang="es-MX"/>
              <a:t>Compañero </a:t>
            </a:r>
          </a:p>
          <a:p>
            <a:r>
              <a:rPr lang="es-MX"/>
              <a:t>y de los</a:t>
            </a:r>
          </a:p>
          <a:p>
            <a:r>
              <a:rPr lang="es-MX"/>
              <a:t>Altos Grados</a:t>
            </a:r>
            <a:endParaRPr lang="es-AR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9" name="Picture 5" descr="25b2276c8fc951b2f3a895e346659fb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9663" y="0"/>
            <a:ext cx="438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5" name="Picture 5" descr="GR_IMG_20130503174034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5200" y="0"/>
            <a:ext cx="4673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ages.delcampe.com/img_large/auction/000/157/951/944_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11400" y="-68263"/>
            <a:ext cx="4781550" cy="6953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rouillac.com/dlotview-77082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0"/>
            <a:ext cx="4835525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5713" y="0"/>
            <a:ext cx="4092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9" name="Picture 5" descr="5970267606_4b033122a6_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6813" y="0"/>
            <a:ext cx="4079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1" name="Picture 5" descr="58980d0f86fac184c0c3b4d3f60dcd3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66988" y="0"/>
            <a:ext cx="4010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ymbolism from the 2nd degree of Masonr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-26988"/>
            <a:ext cx="5184775" cy="691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John_Browne_2nd_18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2150" y="23813"/>
            <a:ext cx="5202238" cy="683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roduct-images.highwire.com/11360264/tucker-fellowcraft-tracing-board-m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8" y="0"/>
            <a:ext cx="5594350" cy="685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6" name="Picture 4" descr="PlaqueMarseil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06638" y="0"/>
            <a:ext cx="4530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25.media.tumblr.com/232228ece078e71c69c4681c461f7184/tumblr_ms29en7Bb81s7ej7ro1_12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75" y="0"/>
            <a:ext cx="55229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ppich: Unterschied zwischen den Versionen – Freimaurer-Wik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9025" y="0"/>
            <a:ext cx="43005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9" name="Picture 3" descr="_16EfsUplL3BAJxnB6LXzVKHla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6263" y="0"/>
            <a:ext cx="5451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4" descr="painel_grau_2_rea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22475" y="0"/>
            <a:ext cx="4854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2" name="Picture 4" descr="comp_ritual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5825" y="0"/>
            <a:ext cx="4832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glrb.net/wp-content/uploads/2012/06/image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76475" y="0"/>
            <a:ext cx="452755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 descr="painel_do_companheir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1525" y="0"/>
            <a:ext cx="5060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mqmagazine.co.uk/issue-16/issue-16-images/p-34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00300" y="0"/>
            <a:ext cx="4403725" cy="684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0" name="Picture 4" descr="painelg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2538" y="0"/>
            <a:ext cx="4098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10000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0" y="1196975"/>
            <a:ext cx="9118600" cy="440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8" name="Picture 4" descr="180226_411930602198748_2133286918_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0"/>
            <a:ext cx="5473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2" name="Picture 4" descr="imagens_158201115403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7088" y="0"/>
            <a:ext cx="4949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6" name="Picture 4" descr="Painel_Grau_02___510ff10cb2a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25" y="0"/>
            <a:ext cx="48577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whiteplainsmasoniclodge.org/Masonic-ima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42863"/>
            <a:ext cx="5400675" cy="68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5" name="Picture 5" descr="557996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-26988"/>
            <a:ext cx="6840538" cy="684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9" name="Picture 5" descr="Board%20II%20Lodge%20of%20Bouillon%20Belgium%20120X85%20Oil%20on%20canev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0"/>
            <a:ext cx="5149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4" name="Picture 5" descr="Tableau%20de%20compagnon%20Loge%20Ir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7" name="Picture 4" descr="DSCN089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0900" y="0"/>
            <a:ext cx="4902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3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Templo_5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9713" y="-26988"/>
            <a:ext cx="3521075" cy="690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5" name="Picture 3" descr="Filosofía &amp; Pensadores - Delcampe.f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4700" y="-47625"/>
            <a:ext cx="5191125" cy="695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87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5" name="Picture 2" descr="Gramm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0450" y="0"/>
            <a:ext cx="476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7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8" name="Picture 4" descr="355689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5475" y="0"/>
            <a:ext cx="5353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9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ecx.images-amazon.com/images/I/813TUVwRJYL._SL1497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-4763"/>
            <a:ext cx="4127500" cy="6889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x_cad769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-4763"/>
            <a:ext cx="5616575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fbcdn-sphotos-f-a.akamaihd.net/hphotos-ak-xpf1/t1.0-9/p180x540/10353583_10152858187622678_4477132921730635874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0263" y="-26988"/>
            <a:ext cx="47752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3.bp.blogspot.com/-GPoXZGUQYPM/U9sDo9N48BI/AAAAAAAAFQA/TkFhSd4SB2g/s1600/MAGPIEMINDBLOGmarblehead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0" y="333375"/>
            <a:ext cx="9156700" cy="612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usual Masonic Apron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0738" y="0"/>
            <a:ext cx="5145087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edelmoedigheid.nl/plaatjes/Het%20Tablea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27238" y="9525"/>
            <a:ext cx="513715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austria-forum.org/attach/Wissenssammlungen/Symbole/Freimaurer/Tapis_2_Gr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66900" y="55563"/>
            <a:ext cx="5441950" cy="680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OAZ: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27238" y="26988"/>
            <a:ext cx="4848225" cy="681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es-MX" smtClean="0"/>
              <a:t>Simbolismo</a:t>
            </a:r>
            <a:endParaRPr lang="es-AR" smtClean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9" name="Picture 2" descr="The Genius of Freemasonry by Falco Columbarius (2000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0"/>
            <a:ext cx="4137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500" name="Text Box 4"/>
          <p:cNvSpPr txBox="1">
            <a:spLocks noChangeArrowheads="1"/>
          </p:cNvSpPr>
          <p:nvPr/>
        </p:nvSpPr>
        <p:spPr bwMode="auto">
          <a:xfrm>
            <a:off x="293688" y="1647825"/>
            <a:ext cx="21907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The Genius of </a:t>
            </a:r>
          </a:p>
          <a:p>
            <a:r>
              <a:rPr lang="en-US" i="1"/>
              <a:t>Freemasonry</a:t>
            </a:r>
            <a:r>
              <a:rPr lang="en-US"/>
              <a:t>,</a:t>
            </a:r>
          </a:p>
          <a:p>
            <a:r>
              <a:rPr lang="en-US"/>
              <a:t>por Falco</a:t>
            </a:r>
          </a:p>
          <a:p>
            <a:r>
              <a:rPr lang="en-US"/>
              <a:t>Columbarius (2000)</a:t>
            </a:r>
            <a:endParaRPr lang="es-ES_tradnl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6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0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Untitl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88" y="-28575"/>
            <a:ext cx="8031162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The Mysteries that Here Are Shown, Are Only to a Mason Know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4825" y="0"/>
            <a:ext cx="5559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23850" y="2420938"/>
            <a:ext cx="2519363" cy="176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03155" anchor="ctr">
            <a:spAutoFit/>
          </a:bodyPr>
          <a:lstStyle/>
          <a:p>
            <a:pPr algn="ctr"/>
            <a:r>
              <a:rPr lang="es-ES_tradnl" b="1" i="1"/>
              <a:t>«The Mysteries that Here Are Shown, Are Only to a Mason Known»,</a:t>
            </a:r>
          </a:p>
          <a:p>
            <a:pPr algn="ctr"/>
            <a:r>
              <a:rPr lang="es-ES_tradnl"/>
              <a:t>por J. Gruttenden</a:t>
            </a:r>
          </a:p>
          <a:p>
            <a:pPr algn="ctr" eaLnBrk="0" hangingPunct="0"/>
            <a:endParaRPr lang="es-ES_tradnl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The Mysteries that Here Are Shown, Are Only to a Mason Know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5638" y="0"/>
            <a:ext cx="5022850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691" name="Picture 5" descr="Front piece from Athanasius Kircher's book on sound and acoustics, and about the first of its kind: Musurgia Universalis, printed in Rome in 1650.: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1563" y="0"/>
            <a:ext cx="4606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7" name="Picture 2" descr="http://freemasonry.bcy.ca/architecture/new_westminster/bottom_detai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7975" y="0"/>
            <a:ext cx="62341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5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5" name="Picture 5" descr="Between%20J%20and%20B%202003%20Mixt%20gilding%2010x15%20Cardboar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5" name="Picture 5" descr="Colonnes%20du%20Temple%202002%20%20Mixt%20gilding%2010x15%20%20Cardboar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10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667" name="Picture 5" descr="Allegorie%20musicale%202004%20Mixt%20gilding%2015x10%20%20cardboar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85975" y="0"/>
            <a:ext cx="5149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41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fraternidade-solidariedade-maconic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3" y="7938"/>
            <a:ext cx="9132887" cy="685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1" name="Picture 3" descr="Masonic Arts: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6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otherly Love, Relief and Truth: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9363" y="6350"/>
            <a:ext cx="6851650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.: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3638" y="20638"/>
            <a:ext cx="686435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136550255036615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3813" y="404813"/>
            <a:ext cx="9167813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queensbury121.org/wp-content/uploads/2013/03/FC-degre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4363" y="7938"/>
            <a:ext cx="5351462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7" name="Picture 5" descr="ksvibeehive%5b1%5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1963" y="0"/>
            <a:ext cx="56800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104764615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95313"/>
            <a:ext cx="9144000" cy="571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:\Norberto\leonardo_studiu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6975" y="-9525"/>
            <a:ext cx="6759575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8" name="Picture 4" descr="compagnon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-11113"/>
            <a:ext cx="6985000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ariano di Jacopo detto il Taccola (1382 – c. 1453). A version of the Vitruvian Man. Toccola died about the time Leonardo de Vinci, famous for his later version of the Vitruvian Man, was born.: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32075" y="-1588"/>
            <a:ext cx="489267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107950" y="1879600"/>
            <a:ext cx="253047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/>
              <a:t>«Una versión del</a:t>
            </a:r>
          </a:p>
          <a:p>
            <a:r>
              <a:rPr lang="es-MX"/>
              <a:t>Hombre vitruviano»,</a:t>
            </a:r>
          </a:p>
          <a:p>
            <a:r>
              <a:rPr lang="en-US"/>
              <a:t>por Mariano di Jacopo </a:t>
            </a:r>
          </a:p>
          <a:p>
            <a:r>
              <a:rPr lang="en-US"/>
              <a:t>detto il Taccola</a:t>
            </a:r>
          </a:p>
          <a:p>
            <a:r>
              <a:rPr lang="en-US"/>
              <a:t>(1382 – c. 1453).</a:t>
            </a:r>
            <a:endParaRPr lang="es-AR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84" name="Picture 8" descr="page06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4288"/>
            <a:ext cx="7343775" cy="682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fbcdn-sphotos-c-a.akamaihd.net/hphotos-ak-xap1/t1.0-9/1234797_10152427803386543_1413824891516076335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4813" y="0"/>
            <a:ext cx="8270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220px-Temple_rue_de_Laeken(Bruxelles)_vitrai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0"/>
            <a:ext cx="3771900" cy="68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2" name="Picture 4" descr="Illustration-de-l-utilite-du-symbolisme-maconnique-5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1450" y="0"/>
            <a:ext cx="6261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19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1" name="Picture 3" descr="C:\Users\jorge\Downloads\6011c0089d5d1926040f6bee6839339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9950" y="0"/>
            <a:ext cx="4864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5" descr="ob_0870244dc4533d883417fe74f33bbf82_blason-jl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5888"/>
            <a:ext cx="9144000" cy="663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61" name="Picture 5" descr="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1113" y="-22225"/>
            <a:ext cx="6604000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1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9" name="Picture 4" descr="Freemasonry:  In #Freemasonry, the chessboard has esoteric symbolism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7675" y="0"/>
            <a:ext cx="56626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180860_1870672406979_1246173058_32249394_1529506_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20888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19338" y="0"/>
            <a:ext cx="4773612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The_Craft_Star_by_JungerMeis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0"/>
            <a:ext cx="7632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Masic_Plates_Symbola1b\s_c_eye0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050" y="0"/>
            <a:ext cx="8851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:\Norberto\MHC_Brazi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8550" y="17463"/>
            <a:ext cx="6929438" cy="684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5825" y="0"/>
            <a:ext cx="4832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Masic_Plates_Symbola1b\sandc_thistle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3775" y="0"/>
            <a:ext cx="71564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0"/>
            <a:ext cx="5173663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1 Rectángulo"/>
          <p:cNvSpPr>
            <a:spLocks noChangeArrowheads="1"/>
          </p:cNvSpPr>
          <p:nvPr/>
        </p:nvSpPr>
        <p:spPr bwMode="auto">
          <a:xfrm>
            <a:off x="1619250" y="6227763"/>
            <a:ext cx="6048375" cy="369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fr-FR"/>
              <a:t>Jean Beauchard «  Les lumières maçonniques »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415698_10152441476106855_4279129087874949438_n.png (724×960):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5800" y="-12700"/>
            <a:ext cx="5208588" cy="689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>
            <a:spLocks noChangeArrowheads="1"/>
          </p:cNvSpPr>
          <p:nvPr/>
        </p:nvSpPr>
        <p:spPr bwMode="auto">
          <a:xfrm>
            <a:off x="250825" y="1196975"/>
            <a:ext cx="2233613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Diseño en un libro</a:t>
            </a:r>
          </a:p>
          <a:p>
            <a:r>
              <a:rPr lang="es-ES"/>
              <a:t>sobre joyería masónica,</a:t>
            </a:r>
          </a:p>
          <a:p>
            <a:r>
              <a:rPr lang="es-ES"/>
              <a:t>posiblemente francés,</a:t>
            </a:r>
          </a:p>
          <a:p>
            <a:r>
              <a:rPr lang="es-ES"/>
              <a:t>de 1820</a:t>
            </a:r>
          </a:p>
        </p:txBody>
      </p:sp>
      <p:pic>
        <p:nvPicPr>
          <p:cNvPr id="204804" name="Picture 4" descr="Freemason-pl-06.jpg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7463" y="0"/>
            <a:ext cx="57594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4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>
            <a:spLocks noChangeArrowheads="1"/>
          </p:cNvSpPr>
          <p:nvPr/>
        </p:nvSpPr>
        <p:spPr bwMode="auto">
          <a:xfrm>
            <a:off x="250825" y="1196975"/>
            <a:ext cx="2233613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Diseño en un libro</a:t>
            </a:r>
          </a:p>
          <a:p>
            <a:r>
              <a:rPr lang="es-ES"/>
              <a:t>sobre joyería masónica,</a:t>
            </a:r>
          </a:p>
          <a:p>
            <a:r>
              <a:rPr lang="es-ES"/>
              <a:t>posiblemente francés,</a:t>
            </a:r>
          </a:p>
          <a:p>
            <a:r>
              <a:rPr lang="es-ES"/>
              <a:t>de 1820</a:t>
            </a:r>
          </a:p>
        </p:txBody>
      </p:sp>
      <p:pic>
        <p:nvPicPr>
          <p:cNvPr id="205828" name="Picture 4" descr="Freemason-pl-07.jpg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7463" y="0"/>
            <a:ext cx="57594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5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Norberto\1287270161054-RGLE-we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511175"/>
            <a:ext cx="9153525" cy="572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5" name="Picture 3" descr="Jachin_Boa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41550" y="0"/>
            <a:ext cx="4660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468313" y="2205038"/>
            <a:ext cx="15684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/>
              <a:t>Dibujo con</a:t>
            </a:r>
          </a:p>
          <a:p>
            <a:r>
              <a:rPr lang="es-MX"/>
              <a:t>símbolos del</a:t>
            </a:r>
          </a:p>
          <a:p>
            <a:r>
              <a:rPr lang="es-MX"/>
              <a:t>Compañero</a:t>
            </a:r>
          </a:p>
          <a:p>
            <a:r>
              <a:rPr lang="es-MX"/>
              <a:t>y del Maestro</a:t>
            </a:r>
            <a:endParaRPr lang="es-AR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3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imbologia Massonica - Simbolica Massonica del Terzo Millenni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0"/>
            <a:ext cx="39417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5" name="Picture 3" descr="image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7125" y="0"/>
            <a:ext cx="43497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2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ages-01.delcampe-static.net/img_large/auction/000/205/865/811_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5350" y="-26988"/>
            <a:ext cx="4638675" cy="6953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museum%20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4763" y="0"/>
            <a:ext cx="41148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tique Masonic Print &quot;Friendship Love and Truth&quot; Steampunk Gothic Victorian Gypsy Circus Carnival Art - Spooky Eye Anatomical Heart Occul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30163"/>
            <a:ext cx="8534400" cy="682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igital 1&quot; Vintage Symbols #2 Squares for Instant Download - Masonic Emblem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650" y="3175"/>
            <a:ext cx="8645525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5" name="Picture 3" descr="hqdefaul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4" name="Picture 4" descr="montmaur_cd_08_08_19_p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9525"/>
            <a:ext cx="72009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Norberto\Poitiers Stalls - Spandrel 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13" y="368300"/>
            <a:ext cx="9120187" cy="608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8" name="Picture 4" descr="chemincompa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-6350"/>
            <a:ext cx="84963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b19da4_bfa8cfc494a343f282e1454a9d4b076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163" y="384175"/>
            <a:ext cx="9113837" cy="606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2418332-338963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" y="-15875"/>
            <a:ext cx="8047037" cy="68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5" name="Picture 2" descr="http://fc02.deviantart.net/fs29/f/2008/130/0/0/Masonic_painting_by_captaincupid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2325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5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17_Ready_for_work-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" y="487363"/>
            <a:ext cx="9102725" cy="603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4_Emblems_II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-3175"/>
            <a:ext cx="4608512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quimper.fr/uploads/Image/25/17616_570_Symboles-maconniques-le-fil-a-plomb-la-truelle-et-la-pyram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81075"/>
            <a:ext cx="9144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g.over-blog.com/600x393/2/58/27/97/Symboles/Niveau-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3338" y="431800"/>
            <a:ext cx="9177338" cy="602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.over-blog.com/612x561/2/58/27/97/Symboles/Verticale-1-4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3275" y="-28575"/>
            <a:ext cx="7513638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bruxellesmaville.be/wp-content/uploads/2012/11/Symboles-ma%C3%A7onniqu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11338" y="30163"/>
            <a:ext cx="5424487" cy="682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4.bp.blogspot.com/-CDZLHZMb9GM/UH2lE9-7pdI/AAAAAAAAAAw/UGzXpsPZ-MA/s1600/reflexion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4113" y="7938"/>
            <a:ext cx="6873875" cy="685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atei:1505325 10201085135481028 732642889 n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0525" y="0"/>
            <a:ext cx="5864225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freimaurer-wiki.de/images/thumb/d/df/ZeichnungVANITAS.jpg/350px-ZeichnungVANIT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5938" y="0"/>
            <a:ext cx="8339137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freimaurer-wiki.de/images/thumb/d/d2/ZeichnungHammer.jpg/350px-ZeichnungHamm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0400" y="-31750"/>
            <a:ext cx="8015288" cy="691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freimaurer-wiki.de/images/thumb/8/8a/ZeichnungBruderrosenJPG.jpg/350px-ZeichnungBruderrosen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0"/>
            <a:ext cx="8167688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abraxas-libris.fr/photos/certificat_grade_symbolique_grand_orient_d%C3%A9cors_outil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3" y="14288"/>
            <a:ext cx="8305800" cy="684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559039_10151508961796543_221967847_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2900" y="0"/>
            <a:ext cx="5918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3925" y="0"/>
            <a:ext cx="4803775" cy="678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Cod3_Ill__4535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6800" y="0"/>
            <a:ext cx="4470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3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2" name="Picture 4" descr="Imag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0"/>
            <a:ext cx="4464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6" name="Picture 4" descr="LE Codex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2675" y="0"/>
            <a:ext cx="4438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webbmonitor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27238" y="0"/>
            <a:ext cx="51371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1" name="Picture 3" descr="tumblr_n33lqqRTPJ1srlq35o1_5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9775" y="0"/>
            <a:ext cx="52990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60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3" name="Picture 5" descr="2009_072DP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0"/>
            <a:ext cx="4876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info-france.fr/123LAPAROLECIRCULE/wp-content/uploads/2012/03/Entre-Lune-et-Solei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" y="31750"/>
            <a:ext cx="9101138" cy="682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6" name="Picture 4" descr="fm-mot-macon-devi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7938"/>
            <a:ext cx="6911975" cy="684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Musique%20et%20Harmonie%202004%20Mixt%20gilding%2015x10%20Cardboar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0"/>
            <a:ext cx="5149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#freemasonry #GADU #masoneria #libertad #igualdad #fraternidad #ALGDGADU #mason #asisea #brothers #escuanto #faith #hope #charity #mexico #masonry #SFU #APDLH #likeforlike #instagood #solomon #solomonstemple #salud #Fuerza #Unión #masones #freemasons #hiramabiff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9988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3" name="Picture 3" descr="ANd9GcSSqThcYThXSktqPBBYDeg6AgleNEvH2rSZ6kvUOKhRrhMZMSu8N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90763" y="0"/>
            <a:ext cx="4562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8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3" name="Picture 2" descr="Freemason Ex Libr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8713" y="0"/>
            <a:ext cx="46212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4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Mason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6300" y="0"/>
            <a:ext cx="4873625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28713" y="0"/>
            <a:ext cx="6886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6" name="Picture 4" descr="frm_07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238" y="1588"/>
            <a:ext cx="7775575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46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5" name="Picture 3" descr="Sanctum%20Sanctorium-medi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3075" y="0"/>
            <a:ext cx="5657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51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9" name="Picture 3" descr="Three%20Great%20Duties-medi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0"/>
            <a:ext cx="4876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5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1" name="Picture 2" descr="&quot;Geometrie&quot; Kunstdruck Freimaurerisches Ölgemälde von Jens Rusc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0"/>
            <a:ext cx="596106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6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811" name="Picture 4" descr="frm_07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000" y="0"/>
            <a:ext cx="4479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7812" name="Text Box 4"/>
          <p:cNvSpPr txBox="1">
            <a:spLocks noChangeArrowheads="1"/>
          </p:cNvSpPr>
          <p:nvPr/>
        </p:nvSpPr>
        <p:spPr bwMode="auto">
          <a:xfrm>
            <a:off x="303213" y="2152650"/>
            <a:ext cx="16954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AR"/>
              <a:t>Portada de “La</a:t>
            </a:r>
          </a:p>
          <a:p>
            <a:r>
              <a:rPr lang="es-AR"/>
              <a:t>Geometría del</a:t>
            </a:r>
          </a:p>
          <a:p>
            <a:r>
              <a:rPr lang="es-AR"/>
              <a:t>Masón”, 1812</a:t>
            </a:r>
            <a:endParaRPr lang="es-ES_tradnl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47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7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12" grpId="0"/>
    </p:bld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Imágenes del Ritual</a:t>
            </a:r>
            <a:endParaRPr lang="es-AR" smtClean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Muchos QQ:.HH:. Pasamos por este momento en el que morimos para vivir en este majestuosa institución para estar así mas cerca del G:.A:.D:.U:. #freemason #mason #masonery #gadu #masoneriamexicana #brothers #freemasonery #fraternida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0"/>
            <a:ext cx="6884988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1213641596_extras_albumes_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75" y="200025"/>
            <a:ext cx="9159875" cy="646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1" name="Picture 3" descr="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-6350"/>
            <a:ext cx="7489825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>
            <a:spLocks noChangeArrowheads="1"/>
          </p:cNvSpPr>
          <p:nvPr/>
        </p:nvSpPr>
        <p:spPr bwMode="auto">
          <a:xfrm>
            <a:off x="684213" y="1484313"/>
            <a:ext cx="20955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/>
              <a:t>El Signo del</a:t>
            </a:r>
          </a:p>
          <a:p>
            <a:r>
              <a:rPr lang="es-MX"/>
              <a:t>Compañero, en un</a:t>
            </a:r>
          </a:p>
          <a:p>
            <a:r>
              <a:rPr lang="es-MX"/>
              <a:t>texto francés</a:t>
            </a:r>
          </a:p>
          <a:p>
            <a:r>
              <a:rPr lang="es-MX"/>
              <a:t>manuscrito,</a:t>
            </a:r>
          </a:p>
          <a:p>
            <a:r>
              <a:rPr lang="es-MX"/>
              <a:t>posiblemente del</a:t>
            </a:r>
          </a:p>
          <a:p>
            <a:r>
              <a:rPr lang="es-MX"/>
              <a:t>siglo XIX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7375" y="0"/>
            <a:ext cx="48291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>
            <a:spLocks noChangeArrowheads="1"/>
          </p:cNvSpPr>
          <p:nvPr/>
        </p:nvSpPr>
        <p:spPr bwMode="auto">
          <a:xfrm>
            <a:off x="1260475" y="333375"/>
            <a:ext cx="6696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/>
              <a:t>Una mujer en la posición del Signo de Compañero (una de sus variantes)</a:t>
            </a:r>
          </a:p>
        </p:txBody>
      </p:sp>
      <p:pic>
        <p:nvPicPr>
          <p:cNvPr id="178180" name="Picture 4" descr="Hail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7600" y="1108075"/>
            <a:ext cx="6983413" cy="562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8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Masic_Plates_Symbola1b\score_seconddegree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1638" y="0"/>
            <a:ext cx="5800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2" name="Picture 4" descr="051_p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6988" y="0"/>
            <a:ext cx="6550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4" name="Picture 4" descr="second+degree+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5788" y="0"/>
            <a:ext cx="2892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8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Mason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0"/>
            <a:ext cx="5400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206375" y="2492375"/>
            <a:ext cx="16208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/>
              <a:t>Masones y</a:t>
            </a:r>
          </a:p>
          <a:p>
            <a:r>
              <a:rPr lang="es-MX" i="1"/>
              <a:t>Compagnons</a:t>
            </a:r>
            <a:r>
              <a:rPr lang="es-MX"/>
              <a:t>,</a:t>
            </a:r>
          </a:p>
          <a:p>
            <a:r>
              <a:rPr lang="es-MX"/>
              <a:t>unidos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1775</TotalTime>
  <Words>240</Words>
  <Application>Microsoft Office PowerPoint</Application>
  <PresentationFormat>On-screen Show (4:3)</PresentationFormat>
  <Paragraphs>85</Paragraphs>
  <Slides>230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230</vt:i4>
      </vt:variant>
    </vt:vector>
  </HeadingPairs>
  <TitlesOfParts>
    <vt:vector size="233" baseType="lpstr">
      <vt:lpstr>Arial</vt:lpstr>
      <vt:lpstr>Calibri</vt:lpstr>
      <vt:lpstr>Tema de Office</vt:lpstr>
      <vt:lpstr>2° Grado – Compañero</vt:lpstr>
      <vt:lpstr>Imágenes de la Masonería Operativa</vt:lpstr>
      <vt:lpstr>Diapositiva 3</vt:lpstr>
      <vt:lpstr>Diapositiva 4</vt:lpstr>
      <vt:lpstr>Las marcas masónicas – La Masonería de la Marca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El Templo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Imágenes del Templo en el Rito Francés Filosófico</vt:lpstr>
      <vt:lpstr>Diapositiva 58</vt:lpstr>
      <vt:lpstr>Diapositiva 59</vt:lpstr>
      <vt:lpstr>Diapositiva 60</vt:lpstr>
      <vt:lpstr>Diapositiva 61</vt:lpstr>
      <vt:lpstr>El Mandil del Compañero</vt:lpstr>
      <vt:lpstr>Diapositiva 63</vt:lpstr>
      <vt:lpstr>Diapositiva 64</vt:lpstr>
      <vt:lpstr>Diapositiva 65</vt:lpstr>
      <vt:lpstr>Diapositiva 66</vt:lpstr>
      <vt:lpstr>Diapositiva 67</vt:lpstr>
      <vt:lpstr>Diapositiva 68</vt:lpstr>
      <vt:lpstr>Diapositiva 69</vt:lpstr>
      <vt:lpstr>Diapositiva 70</vt:lpstr>
      <vt:lpstr>Diapositiva 71</vt:lpstr>
      <vt:lpstr>Diapositiva 72</vt:lpstr>
      <vt:lpstr>Diapositiva 73</vt:lpstr>
      <vt:lpstr>Diapositiva 74</vt:lpstr>
      <vt:lpstr>Diapositiva 75</vt:lpstr>
      <vt:lpstr>Diapositiva 76</vt:lpstr>
      <vt:lpstr>Diapositiva 77</vt:lpstr>
      <vt:lpstr>Diapositiva 78</vt:lpstr>
      <vt:lpstr>Diapositiva 79</vt:lpstr>
      <vt:lpstr>El Cuadro</vt:lpstr>
      <vt:lpstr>Diapositiva 81</vt:lpstr>
      <vt:lpstr>Diapositiva 82</vt:lpstr>
      <vt:lpstr>Diapositiva 83</vt:lpstr>
      <vt:lpstr>Diapositiva 84</vt:lpstr>
      <vt:lpstr>Diapositiva 85</vt:lpstr>
      <vt:lpstr>Diapositiva 86</vt:lpstr>
      <vt:lpstr>Diapositiva 87</vt:lpstr>
      <vt:lpstr>Diapositiva 88</vt:lpstr>
      <vt:lpstr>Diapositiva 89</vt:lpstr>
      <vt:lpstr>Diapositiva 90</vt:lpstr>
      <vt:lpstr>Diapositiva 91</vt:lpstr>
      <vt:lpstr>Diapositiva 92</vt:lpstr>
      <vt:lpstr>Diapositiva 93</vt:lpstr>
      <vt:lpstr>Diapositiva 94</vt:lpstr>
      <vt:lpstr>Diapositiva 95</vt:lpstr>
      <vt:lpstr>Diapositiva 96</vt:lpstr>
      <vt:lpstr>Diapositiva 97</vt:lpstr>
      <vt:lpstr>Diapositiva 98</vt:lpstr>
      <vt:lpstr>Diapositiva 99</vt:lpstr>
      <vt:lpstr>Diapositiva 100</vt:lpstr>
      <vt:lpstr>Diapositiva 101</vt:lpstr>
      <vt:lpstr>Diapositiva 102</vt:lpstr>
      <vt:lpstr>Diapositiva 103</vt:lpstr>
      <vt:lpstr>Diapositiva 104</vt:lpstr>
      <vt:lpstr>Diapositiva 105</vt:lpstr>
      <vt:lpstr>Diapositiva 106</vt:lpstr>
      <vt:lpstr>Diapositiva 107</vt:lpstr>
      <vt:lpstr>Diapositiva 108</vt:lpstr>
      <vt:lpstr>Diapositiva 109</vt:lpstr>
      <vt:lpstr>Diapositiva 110</vt:lpstr>
      <vt:lpstr>Diapositiva 111</vt:lpstr>
      <vt:lpstr>Diapositiva 112</vt:lpstr>
      <vt:lpstr>Diapositiva 113</vt:lpstr>
      <vt:lpstr>Diapositiva 114</vt:lpstr>
      <vt:lpstr>Diapositiva 115</vt:lpstr>
      <vt:lpstr>Diapositiva 116</vt:lpstr>
      <vt:lpstr>Diapositiva 117</vt:lpstr>
      <vt:lpstr>Diapositiva 118</vt:lpstr>
      <vt:lpstr>Diapositiva 119</vt:lpstr>
      <vt:lpstr>Diapositiva 120</vt:lpstr>
      <vt:lpstr>Diapositiva 121</vt:lpstr>
      <vt:lpstr>Diapositiva 122</vt:lpstr>
      <vt:lpstr>Diapositiva 123</vt:lpstr>
      <vt:lpstr>Diapositiva 124</vt:lpstr>
      <vt:lpstr>Diapositiva 125</vt:lpstr>
      <vt:lpstr>Diapositiva 126</vt:lpstr>
      <vt:lpstr>Diapositiva 127</vt:lpstr>
      <vt:lpstr>Diapositiva 128</vt:lpstr>
      <vt:lpstr>Diapositiva 129</vt:lpstr>
      <vt:lpstr>Diapositiva 130</vt:lpstr>
      <vt:lpstr>Diapositiva 131</vt:lpstr>
      <vt:lpstr>Diapositiva 132</vt:lpstr>
      <vt:lpstr>Simbolismo</vt:lpstr>
      <vt:lpstr>Diapositiva 134</vt:lpstr>
      <vt:lpstr>Diapositiva 135</vt:lpstr>
      <vt:lpstr>Diapositiva 136</vt:lpstr>
      <vt:lpstr>Diapositiva 137</vt:lpstr>
      <vt:lpstr>Diapositiva 138</vt:lpstr>
      <vt:lpstr>Diapositiva 139</vt:lpstr>
      <vt:lpstr>Diapositiva 140</vt:lpstr>
      <vt:lpstr>Diapositiva 141</vt:lpstr>
      <vt:lpstr>Diapositiva 142</vt:lpstr>
      <vt:lpstr>Diapositiva 143</vt:lpstr>
      <vt:lpstr>Diapositiva 144</vt:lpstr>
      <vt:lpstr>Diapositiva 145</vt:lpstr>
      <vt:lpstr>Diapositiva 146</vt:lpstr>
      <vt:lpstr>Diapositiva 147</vt:lpstr>
      <vt:lpstr>Diapositiva 148</vt:lpstr>
      <vt:lpstr>Diapositiva 149</vt:lpstr>
      <vt:lpstr>Diapositiva 150</vt:lpstr>
      <vt:lpstr>Diapositiva 151</vt:lpstr>
      <vt:lpstr>Diapositiva 152</vt:lpstr>
      <vt:lpstr>Diapositiva 153</vt:lpstr>
      <vt:lpstr>Diapositiva 154</vt:lpstr>
      <vt:lpstr>Diapositiva 155</vt:lpstr>
      <vt:lpstr>Diapositiva 156</vt:lpstr>
      <vt:lpstr>Diapositiva 157</vt:lpstr>
      <vt:lpstr>Diapositiva 158</vt:lpstr>
      <vt:lpstr>Diapositiva 159</vt:lpstr>
      <vt:lpstr>Diapositiva 160</vt:lpstr>
      <vt:lpstr>Diapositiva 161</vt:lpstr>
      <vt:lpstr>Diapositiva 162</vt:lpstr>
      <vt:lpstr>Diapositiva 163</vt:lpstr>
      <vt:lpstr>Diapositiva 164</vt:lpstr>
      <vt:lpstr>Diapositiva 165</vt:lpstr>
      <vt:lpstr>Diapositiva 166</vt:lpstr>
      <vt:lpstr>Diapositiva 167</vt:lpstr>
      <vt:lpstr>Diapositiva 168</vt:lpstr>
      <vt:lpstr>Diapositiva 169</vt:lpstr>
      <vt:lpstr>Diapositiva 170</vt:lpstr>
      <vt:lpstr>Diapositiva 171</vt:lpstr>
      <vt:lpstr>Diapositiva 172</vt:lpstr>
      <vt:lpstr>Diapositiva 173</vt:lpstr>
      <vt:lpstr>Diapositiva 174</vt:lpstr>
      <vt:lpstr>Diapositiva 175</vt:lpstr>
      <vt:lpstr>Diapositiva 176</vt:lpstr>
      <vt:lpstr>Diapositiva 177</vt:lpstr>
      <vt:lpstr>Diapositiva 178</vt:lpstr>
      <vt:lpstr>Diapositiva 179</vt:lpstr>
      <vt:lpstr>Diapositiva 180</vt:lpstr>
      <vt:lpstr>Diapositiva 181</vt:lpstr>
      <vt:lpstr>Diapositiva 182</vt:lpstr>
      <vt:lpstr>Diapositiva 183</vt:lpstr>
      <vt:lpstr>Diapositiva 184</vt:lpstr>
      <vt:lpstr>Diapositiva 185</vt:lpstr>
      <vt:lpstr>Diapositiva 186</vt:lpstr>
      <vt:lpstr>Diapositiva 187</vt:lpstr>
      <vt:lpstr>Diapositiva 188</vt:lpstr>
      <vt:lpstr>Diapositiva 189</vt:lpstr>
      <vt:lpstr>Diapositiva 190</vt:lpstr>
      <vt:lpstr>Diapositiva 191</vt:lpstr>
      <vt:lpstr>Diapositiva 192</vt:lpstr>
      <vt:lpstr>Diapositiva 193</vt:lpstr>
      <vt:lpstr>Diapositiva 194</vt:lpstr>
      <vt:lpstr>Diapositiva 195</vt:lpstr>
      <vt:lpstr>Diapositiva 196</vt:lpstr>
      <vt:lpstr>Diapositiva 197</vt:lpstr>
      <vt:lpstr>Diapositiva 198</vt:lpstr>
      <vt:lpstr>Diapositiva 199</vt:lpstr>
      <vt:lpstr>Diapositiva 200</vt:lpstr>
      <vt:lpstr>Diapositiva 201</vt:lpstr>
      <vt:lpstr>Diapositiva 202</vt:lpstr>
      <vt:lpstr>Diapositiva 203</vt:lpstr>
      <vt:lpstr>Diapositiva 204</vt:lpstr>
      <vt:lpstr>Diapositiva 205</vt:lpstr>
      <vt:lpstr>Diapositiva 206</vt:lpstr>
      <vt:lpstr>Diapositiva 207</vt:lpstr>
      <vt:lpstr>Diapositiva 208</vt:lpstr>
      <vt:lpstr>Diapositiva 209</vt:lpstr>
      <vt:lpstr>Diapositiva 210</vt:lpstr>
      <vt:lpstr>Diapositiva 211</vt:lpstr>
      <vt:lpstr>Diapositiva 212</vt:lpstr>
      <vt:lpstr>Diapositiva 213</vt:lpstr>
      <vt:lpstr>Diapositiva 214</vt:lpstr>
      <vt:lpstr>Diapositiva 215</vt:lpstr>
      <vt:lpstr>Diapositiva 216</vt:lpstr>
      <vt:lpstr>Diapositiva 217</vt:lpstr>
      <vt:lpstr>Diapositiva 218</vt:lpstr>
      <vt:lpstr>Diapositiva 219</vt:lpstr>
      <vt:lpstr>Diapositiva 220</vt:lpstr>
      <vt:lpstr>Imágenes del Ritual</vt:lpstr>
      <vt:lpstr>Diapositiva 222</vt:lpstr>
      <vt:lpstr>Diapositiva 223</vt:lpstr>
      <vt:lpstr>Diapositiva 224</vt:lpstr>
      <vt:lpstr>Diapositiva 225</vt:lpstr>
      <vt:lpstr>Diapositiva 226</vt:lpstr>
      <vt:lpstr>Diapositiva 227</vt:lpstr>
      <vt:lpstr>Diapositiva 228</vt:lpstr>
      <vt:lpstr>Diapositiva 229</vt:lpstr>
      <vt:lpstr>Diapositiva 230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1° Grado – Aprendiz</dc:title>
  <dc:creator>jorge</dc:creator>
  <cp:lastModifiedBy>WinuE</cp:lastModifiedBy>
  <cp:revision>165</cp:revision>
  <dcterms:created xsi:type="dcterms:W3CDTF">2013-11-01T22:13:00Z</dcterms:created>
  <dcterms:modified xsi:type="dcterms:W3CDTF">2016-06-02T14:51:07Z</dcterms:modified>
</cp:coreProperties>
</file>